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8" r:id="rId2"/>
    <p:sldId id="257" r:id="rId3"/>
    <p:sldId id="259" r:id="rId4"/>
    <p:sldId id="260" r:id="rId5"/>
    <p:sldId id="266" r:id="rId6"/>
    <p:sldId id="268" r:id="rId7"/>
    <p:sldId id="264" r:id="rId8"/>
    <p:sldId id="262" r:id="rId9"/>
    <p:sldId id="269" r:id="rId10"/>
    <p:sldId id="263" r:id="rId11"/>
    <p:sldId id="27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03E629-A567-4927-BBFB-680B0679D3DE}" v="76" dt="2022-04-04T14:58:24.378"/>
    <p1510:client id="{2814C142-9916-C802-FA59-F172C0289510}" v="432" dt="2022-04-03T21:10:57.456"/>
    <p1510:client id="{A28130CD-9932-9B97-A051-CE2BE450E898}" v="50" dt="2022-04-03T21:44:11.545"/>
    <p1510:client id="{D04B8005-394A-7FC6-E4BD-03F34C989E82}" v="511" dt="2022-04-03T18:47:19.21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883"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rew Burritt" userId="S::drew.burritt@ucalgary.ca::1d57c642-5fe7-40cf-9f3a-64409bc4fc44" providerId="AD" clId="Web-{843E8071-7C52-D702-1323-D73418EA9842}"/>
    <pc:docChg chg="addSld delSld modSld addMainMaster">
      <pc:chgData name="Drew Burritt" userId="S::drew.burritt@ucalgary.ca::1d57c642-5fe7-40cf-9f3a-64409bc4fc44" providerId="AD" clId="Web-{843E8071-7C52-D702-1323-D73418EA9842}" dt="2022-03-31T01:06:44.724" v="27"/>
      <pc:docMkLst>
        <pc:docMk/>
      </pc:docMkLst>
      <pc:sldChg chg="del">
        <pc:chgData name="Drew Burritt" userId="S::drew.burritt@ucalgary.ca::1d57c642-5fe7-40cf-9f3a-64409bc4fc44" providerId="AD" clId="Web-{843E8071-7C52-D702-1323-D73418EA9842}" dt="2022-03-31T00:59:09.577" v="2"/>
        <pc:sldMkLst>
          <pc:docMk/>
          <pc:sldMk cId="109857222" sldId="256"/>
        </pc:sldMkLst>
      </pc:sldChg>
      <pc:sldChg chg="add">
        <pc:chgData name="Drew Burritt" userId="S::drew.burritt@ucalgary.ca::1d57c642-5fe7-40cf-9f3a-64409bc4fc44" providerId="AD" clId="Web-{843E8071-7C52-D702-1323-D73418EA9842}" dt="2022-03-31T00:59:05.999" v="0"/>
        <pc:sldMkLst>
          <pc:docMk/>
          <pc:sldMk cId="778367345" sldId="257"/>
        </pc:sldMkLst>
      </pc:sldChg>
      <pc:sldChg chg="add">
        <pc:chgData name="Drew Burritt" userId="S::drew.burritt@ucalgary.ca::1d57c642-5fe7-40cf-9f3a-64409bc4fc44" providerId="AD" clId="Web-{843E8071-7C52-D702-1323-D73418EA9842}" dt="2022-03-31T00:59:06.046" v="1"/>
        <pc:sldMkLst>
          <pc:docMk/>
          <pc:sldMk cId="2500622851" sldId="258"/>
        </pc:sldMkLst>
      </pc:sldChg>
      <pc:sldChg chg="modSp">
        <pc:chgData name="Drew Burritt" userId="S::drew.burritt@ucalgary.ca::1d57c642-5fe7-40cf-9f3a-64409bc4fc44" providerId="AD" clId="Web-{843E8071-7C52-D702-1323-D73418EA9842}" dt="2022-03-31T01:06:01.692" v="14" actId="20577"/>
        <pc:sldMkLst>
          <pc:docMk/>
          <pc:sldMk cId="1507760642" sldId="259"/>
        </pc:sldMkLst>
        <pc:spChg chg="mod">
          <ac:chgData name="Drew Burritt" userId="S::drew.burritt@ucalgary.ca::1d57c642-5fe7-40cf-9f3a-64409bc4fc44" providerId="AD" clId="Web-{843E8071-7C52-D702-1323-D73418EA9842}" dt="2022-03-31T01:06:01.692" v="14" actId="20577"/>
          <ac:spMkLst>
            <pc:docMk/>
            <pc:sldMk cId="1507760642" sldId="259"/>
            <ac:spMk id="11" creationId="{AADF3F7A-695C-46C8-9972-AE91B6BC1F9C}"/>
          </ac:spMkLst>
        </pc:spChg>
      </pc:sldChg>
      <pc:sldChg chg="modSp">
        <pc:chgData name="Drew Burritt" userId="S::drew.burritt@ucalgary.ca::1d57c642-5fe7-40cf-9f3a-64409bc4fc44" providerId="AD" clId="Web-{843E8071-7C52-D702-1323-D73418EA9842}" dt="2022-03-31T01:06:18.724" v="22" actId="20577"/>
        <pc:sldMkLst>
          <pc:docMk/>
          <pc:sldMk cId="3565905490" sldId="260"/>
        </pc:sldMkLst>
        <pc:spChg chg="mod">
          <ac:chgData name="Drew Burritt" userId="S::drew.burritt@ucalgary.ca::1d57c642-5fe7-40cf-9f3a-64409bc4fc44" providerId="AD" clId="Web-{843E8071-7C52-D702-1323-D73418EA9842}" dt="2022-03-31T01:06:18.724" v="22" actId="20577"/>
          <ac:spMkLst>
            <pc:docMk/>
            <pc:sldMk cId="3565905490" sldId="260"/>
            <ac:spMk id="11" creationId="{AADF3F7A-695C-46C8-9972-AE91B6BC1F9C}"/>
          </ac:spMkLst>
        </pc:spChg>
      </pc:sldChg>
      <pc:sldChg chg="modSp">
        <pc:chgData name="Drew Burritt" userId="S::drew.burritt@ucalgary.ca::1d57c642-5fe7-40cf-9f3a-64409bc4fc44" providerId="AD" clId="Web-{843E8071-7C52-D702-1323-D73418EA9842}" dt="2022-03-31T01:06:34.693" v="26" actId="20577"/>
        <pc:sldMkLst>
          <pc:docMk/>
          <pc:sldMk cId="3402627687" sldId="261"/>
        </pc:sldMkLst>
        <pc:spChg chg="mod">
          <ac:chgData name="Drew Burritt" userId="S::drew.burritt@ucalgary.ca::1d57c642-5fe7-40cf-9f3a-64409bc4fc44" providerId="AD" clId="Web-{843E8071-7C52-D702-1323-D73418EA9842}" dt="2022-03-31T01:06:34.693" v="26" actId="20577"/>
          <ac:spMkLst>
            <pc:docMk/>
            <pc:sldMk cId="3402627687" sldId="261"/>
            <ac:spMk id="3" creationId="{5480ABD6-B0BD-B94F-9DA7-56F8E322B8EC}"/>
          </ac:spMkLst>
        </pc:spChg>
        <pc:spChg chg="mod">
          <ac:chgData name="Drew Burritt" userId="S::drew.burritt@ucalgary.ca::1d57c642-5fe7-40cf-9f3a-64409bc4fc44" providerId="AD" clId="Web-{843E8071-7C52-D702-1323-D73418EA9842}" dt="2022-03-31T01:06:30.364" v="24" actId="20577"/>
          <ac:spMkLst>
            <pc:docMk/>
            <pc:sldMk cId="3402627687" sldId="261"/>
            <ac:spMk id="11" creationId="{AADF3F7A-695C-46C8-9972-AE91B6BC1F9C}"/>
          </ac:spMkLst>
        </pc:spChg>
      </pc:sldChg>
      <pc:sldChg chg="add replId">
        <pc:chgData name="Drew Burritt" userId="S::drew.burritt@ucalgary.ca::1d57c642-5fe7-40cf-9f3a-64409bc4fc44" providerId="AD" clId="Web-{843E8071-7C52-D702-1323-D73418EA9842}" dt="2022-03-31T01:06:44.724" v="27"/>
        <pc:sldMkLst>
          <pc:docMk/>
          <pc:sldMk cId="2341064817" sldId="262"/>
        </pc:sldMkLst>
      </pc:sldChg>
      <pc:sldMasterChg chg="add addSldLayout">
        <pc:chgData name="Drew Burritt" userId="S::drew.burritt@ucalgary.ca::1d57c642-5fe7-40cf-9f3a-64409bc4fc44" providerId="AD" clId="Web-{843E8071-7C52-D702-1323-D73418EA9842}" dt="2022-03-31T00:59:05.999" v="0"/>
        <pc:sldMasterMkLst>
          <pc:docMk/>
          <pc:sldMasterMk cId="969830191" sldId="2147483648"/>
        </pc:sldMasterMkLst>
        <pc:sldLayoutChg chg="add">
          <pc:chgData name="Drew Burritt" userId="S::drew.burritt@ucalgary.ca::1d57c642-5fe7-40cf-9f3a-64409bc4fc44" providerId="AD" clId="Web-{843E8071-7C52-D702-1323-D73418EA9842}" dt="2022-03-31T00:59:05.999" v="0"/>
          <pc:sldLayoutMkLst>
            <pc:docMk/>
            <pc:sldMasterMk cId="969830191" sldId="2147483648"/>
            <pc:sldLayoutMk cId="3980296023" sldId="2147483649"/>
          </pc:sldLayoutMkLst>
        </pc:sldLayoutChg>
        <pc:sldLayoutChg chg="add">
          <pc:chgData name="Drew Burritt" userId="S::drew.burritt@ucalgary.ca::1d57c642-5fe7-40cf-9f3a-64409bc4fc44" providerId="AD" clId="Web-{843E8071-7C52-D702-1323-D73418EA9842}" dt="2022-03-31T00:59:05.999" v="0"/>
          <pc:sldLayoutMkLst>
            <pc:docMk/>
            <pc:sldMasterMk cId="969830191" sldId="2147483648"/>
            <pc:sldLayoutMk cId="388144403" sldId="2147483650"/>
          </pc:sldLayoutMkLst>
        </pc:sldLayoutChg>
        <pc:sldLayoutChg chg="add">
          <pc:chgData name="Drew Burritt" userId="S::drew.burritt@ucalgary.ca::1d57c642-5fe7-40cf-9f3a-64409bc4fc44" providerId="AD" clId="Web-{843E8071-7C52-D702-1323-D73418EA9842}" dt="2022-03-31T00:59:05.999" v="0"/>
          <pc:sldLayoutMkLst>
            <pc:docMk/>
            <pc:sldMasterMk cId="969830191" sldId="2147483648"/>
            <pc:sldLayoutMk cId="3997480650" sldId="2147483654"/>
          </pc:sldLayoutMkLst>
        </pc:sldLayoutChg>
        <pc:sldLayoutChg chg="add">
          <pc:chgData name="Drew Burritt" userId="S::drew.burritt@ucalgary.ca::1d57c642-5fe7-40cf-9f3a-64409bc4fc44" providerId="AD" clId="Web-{843E8071-7C52-D702-1323-D73418EA9842}" dt="2022-03-31T00:59:05.999" v="0"/>
          <pc:sldLayoutMkLst>
            <pc:docMk/>
            <pc:sldMasterMk cId="969830191" sldId="2147483648"/>
            <pc:sldLayoutMk cId="2190733658" sldId="2147483655"/>
          </pc:sldLayoutMkLst>
        </pc:sldLayoutChg>
        <pc:sldLayoutChg chg="add">
          <pc:chgData name="Drew Burritt" userId="S::drew.burritt@ucalgary.ca::1d57c642-5fe7-40cf-9f3a-64409bc4fc44" providerId="AD" clId="Web-{843E8071-7C52-D702-1323-D73418EA9842}" dt="2022-03-31T00:59:05.999" v="0"/>
          <pc:sldLayoutMkLst>
            <pc:docMk/>
            <pc:sldMasterMk cId="969830191" sldId="2147483648"/>
            <pc:sldLayoutMk cId="683883893" sldId="2147483656"/>
          </pc:sldLayoutMkLst>
        </pc:sldLayoutChg>
        <pc:sldLayoutChg chg="add">
          <pc:chgData name="Drew Burritt" userId="S::drew.burritt@ucalgary.ca::1d57c642-5fe7-40cf-9f3a-64409bc4fc44" providerId="AD" clId="Web-{843E8071-7C52-D702-1323-D73418EA9842}" dt="2022-03-31T00:59:05.999" v="0"/>
          <pc:sldLayoutMkLst>
            <pc:docMk/>
            <pc:sldMasterMk cId="969830191" sldId="2147483648"/>
            <pc:sldLayoutMk cId="1795914033" sldId="2147483657"/>
          </pc:sldLayoutMkLst>
        </pc:sldLayoutChg>
      </pc:sldMasterChg>
    </pc:docChg>
  </pc:docChgLst>
  <pc:docChgLst>
    <pc:chgData name="Drew Burritt" userId="S::drew.burritt@ucalgary.ca::1d57c642-5fe7-40cf-9f3a-64409bc4fc44" providerId="AD" clId="Web-{1DEFB9FF-1700-022E-9EE4-DF84C7786E3F}"/>
    <pc:docChg chg="delSld modSld">
      <pc:chgData name="Drew Burritt" userId="S::drew.burritt@ucalgary.ca::1d57c642-5fe7-40cf-9f3a-64409bc4fc44" providerId="AD" clId="Web-{1DEFB9FF-1700-022E-9EE4-DF84C7786E3F}" dt="2022-04-03T01:38:28.683" v="301"/>
      <pc:docMkLst>
        <pc:docMk/>
      </pc:docMkLst>
      <pc:sldChg chg="modNotes">
        <pc:chgData name="Drew Burritt" userId="S::drew.burritt@ucalgary.ca::1d57c642-5fe7-40cf-9f3a-64409bc4fc44" providerId="AD" clId="Web-{1DEFB9FF-1700-022E-9EE4-DF84C7786E3F}" dt="2022-04-03T01:38:28.683" v="301"/>
        <pc:sldMkLst>
          <pc:docMk/>
          <pc:sldMk cId="3565905490" sldId="260"/>
        </pc:sldMkLst>
      </pc:sldChg>
      <pc:sldChg chg="del">
        <pc:chgData name="Drew Burritt" userId="S::drew.burritt@ucalgary.ca::1d57c642-5fe7-40cf-9f3a-64409bc4fc44" providerId="AD" clId="Web-{1DEFB9FF-1700-022E-9EE4-DF84C7786E3F}" dt="2022-04-03T01:09:45.152" v="144"/>
        <pc:sldMkLst>
          <pc:docMk/>
          <pc:sldMk cId="3362895147" sldId="265"/>
        </pc:sldMkLst>
      </pc:sldChg>
      <pc:sldChg chg="modNotes">
        <pc:chgData name="Drew Burritt" userId="S::drew.burritt@ucalgary.ca::1d57c642-5fe7-40cf-9f3a-64409bc4fc44" providerId="AD" clId="Web-{1DEFB9FF-1700-022E-9EE4-DF84C7786E3F}" dt="2022-04-02T23:26:52.544" v="97"/>
        <pc:sldMkLst>
          <pc:docMk/>
          <pc:sldMk cId="2541205114" sldId="266"/>
        </pc:sldMkLst>
      </pc:sldChg>
    </pc:docChg>
  </pc:docChgLst>
  <pc:docChgLst>
    <pc:chgData name="Bhavyai Gupta" userId="S::bhavyai.gupta@ucalgary.ca::61836156-c8a1-4910-8760-c19a198c6d2f" providerId="AD" clId="Web-{9E2D089C-F6C7-BD4F-AF57-88B2D74945FD}"/>
    <pc:docChg chg="modSld">
      <pc:chgData name="Bhavyai Gupta" userId="S::bhavyai.gupta@ucalgary.ca::61836156-c8a1-4910-8760-c19a198c6d2f" providerId="AD" clId="Web-{9E2D089C-F6C7-BD4F-AF57-88B2D74945FD}" dt="2022-04-02T23:03:29.416" v="0" actId="1076"/>
      <pc:docMkLst>
        <pc:docMk/>
      </pc:docMkLst>
      <pc:sldChg chg="modSp">
        <pc:chgData name="Bhavyai Gupta" userId="S::bhavyai.gupta@ucalgary.ca::61836156-c8a1-4910-8760-c19a198c6d2f" providerId="AD" clId="Web-{9E2D089C-F6C7-BD4F-AF57-88B2D74945FD}" dt="2022-04-02T23:03:29.416" v="0" actId="1076"/>
        <pc:sldMkLst>
          <pc:docMk/>
          <pc:sldMk cId="3667485814" sldId="268"/>
        </pc:sldMkLst>
        <pc:graphicFrameChg chg="mod">
          <ac:chgData name="Bhavyai Gupta" userId="S::bhavyai.gupta@ucalgary.ca::61836156-c8a1-4910-8760-c19a198c6d2f" providerId="AD" clId="Web-{9E2D089C-F6C7-BD4F-AF57-88B2D74945FD}" dt="2022-04-02T23:03:29.416" v="0" actId="1076"/>
          <ac:graphicFrameMkLst>
            <pc:docMk/>
            <pc:sldMk cId="3667485814" sldId="268"/>
            <ac:graphicFrameMk id="6" creationId="{A7AF1AB9-76D7-0427-9643-5E1620FA558B}"/>
          </ac:graphicFrameMkLst>
        </pc:graphicFrameChg>
      </pc:sldChg>
    </pc:docChg>
  </pc:docChgLst>
  <pc:docChgLst>
    <pc:chgData name="Drew Burritt" userId="S::drew.burritt@ucalgary.ca::1d57c642-5fe7-40cf-9f3a-64409bc4fc44" providerId="AD" clId="Web-{0E55F8E8-B6D1-039E-B3F7-BD6B09C34B7E}"/>
    <pc:docChg chg="addSld modSld">
      <pc:chgData name="Drew Burritt" userId="S::drew.burritt@ucalgary.ca::1d57c642-5fe7-40cf-9f3a-64409bc4fc44" providerId="AD" clId="Web-{0E55F8E8-B6D1-039E-B3F7-BD6B09C34B7E}" dt="2022-03-31T01:03:36.776" v="63" actId="20577"/>
      <pc:docMkLst>
        <pc:docMk/>
      </pc:docMkLst>
      <pc:sldChg chg="modSp">
        <pc:chgData name="Drew Burritt" userId="S::drew.burritt@ucalgary.ca::1d57c642-5fe7-40cf-9f3a-64409bc4fc44" providerId="AD" clId="Web-{0E55F8E8-B6D1-039E-B3F7-BD6B09C34B7E}" dt="2022-03-31T01:02:19.759" v="11" actId="20577"/>
        <pc:sldMkLst>
          <pc:docMk/>
          <pc:sldMk cId="778367345" sldId="257"/>
        </pc:sldMkLst>
        <pc:spChg chg="mod">
          <ac:chgData name="Drew Burritt" userId="S::drew.burritt@ucalgary.ca::1d57c642-5fe7-40cf-9f3a-64409bc4fc44" providerId="AD" clId="Web-{0E55F8E8-B6D1-039E-B3F7-BD6B09C34B7E}" dt="2022-03-31T01:02:19.759" v="11" actId="20577"/>
          <ac:spMkLst>
            <pc:docMk/>
            <pc:sldMk cId="778367345" sldId="257"/>
            <ac:spMk id="11" creationId="{AADF3F7A-695C-46C8-9972-AE91B6BC1F9C}"/>
          </ac:spMkLst>
        </pc:spChg>
      </pc:sldChg>
      <pc:sldChg chg="modSp">
        <pc:chgData name="Drew Burritt" userId="S::drew.burritt@ucalgary.ca::1d57c642-5fe7-40cf-9f3a-64409bc4fc44" providerId="AD" clId="Web-{0E55F8E8-B6D1-039E-B3F7-BD6B09C34B7E}" dt="2022-03-31T01:03:36.776" v="63" actId="20577"/>
        <pc:sldMkLst>
          <pc:docMk/>
          <pc:sldMk cId="2500622851" sldId="258"/>
        </pc:sldMkLst>
        <pc:spChg chg="mod">
          <ac:chgData name="Drew Burritt" userId="S::drew.burritt@ucalgary.ca::1d57c642-5fe7-40cf-9f3a-64409bc4fc44" providerId="AD" clId="Web-{0E55F8E8-B6D1-039E-B3F7-BD6B09C34B7E}" dt="2022-03-31T01:03:36.776" v="63" actId="20577"/>
          <ac:spMkLst>
            <pc:docMk/>
            <pc:sldMk cId="2500622851" sldId="258"/>
            <ac:spMk id="3" creationId="{59828DA3-9E9C-174C-A096-933EB68D54B0}"/>
          </ac:spMkLst>
        </pc:spChg>
        <pc:spChg chg="mod">
          <ac:chgData name="Drew Burritt" userId="S::drew.burritt@ucalgary.ca::1d57c642-5fe7-40cf-9f3a-64409bc4fc44" providerId="AD" clId="Web-{0E55F8E8-B6D1-039E-B3F7-BD6B09C34B7E}" dt="2022-03-31T01:02:52.041" v="21" actId="14100"/>
          <ac:spMkLst>
            <pc:docMk/>
            <pc:sldMk cId="2500622851" sldId="258"/>
            <ac:spMk id="4" creationId="{13E932DF-6BEC-8349-9E3C-C74C19687D56}"/>
          </ac:spMkLst>
        </pc:spChg>
      </pc:sldChg>
      <pc:sldChg chg="add replId">
        <pc:chgData name="Drew Burritt" userId="S::drew.burritt@ucalgary.ca::1d57c642-5fe7-40cf-9f3a-64409bc4fc44" providerId="AD" clId="Web-{0E55F8E8-B6D1-039E-B3F7-BD6B09C34B7E}" dt="2022-03-31T01:02:24.447" v="12"/>
        <pc:sldMkLst>
          <pc:docMk/>
          <pc:sldMk cId="1507760642" sldId="259"/>
        </pc:sldMkLst>
      </pc:sldChg>
      <pc:sldChg chg="add replId">
        <pc:chgData name="Drew Burritt" userId="S::drew.burritt@ucalgary.ca::1d57c642-5fe7-40cf-9f3a-64409bc4fc44" providerId="AD" clId="Web-{0E55F8E8-B6D1-039E-B3F7-BD6B09C34B7E}" dt="2022-03-31T01:02:25.135" v="13"/>
        <pc:sldMkLst>
          <pc:docMk/>
          <pc:sldMk cId="3565905490" sldId="260"/>
        </pc:sldMkLst>
      </pc:sldChg>
      <pc:sldChg chg="add replId">
        <pc:chgData name="Drew Burritt" userId="S::drew.burritt@ucalgary.ca::1d57c642-5fe7-40cf-9f3a-64409bc4fc44" providerId="AD" clId="Web-{0E55F8E8-B6D1-039E-B3F7-BD6B09C34B7E}" dt="2022-03-31T01:02:25.822" v="14"/>
        <pc:sldMkLst>
          <pc:docMk/>
          <pc:sldMk cId="3402627687" sldId="261"/>
        </pc:sldMkLst>
      </pc:sldChg>
    </pc:docChg>
  </pc:docChgLst>
  <pc:docChgLst>
    <pc:chgData name="Michael Lee Lee" userId="S::mmylee@ucalgary.ca::30e48486-fb26-4e24-bc23-20d4ab470a70" providerId="AD" clId="Web-{FDEFC8B5-290E-8828-C395-8ACD5D14A1FA}"/>
    <pc:docChg chg="modSld">
      <pc:chgData name="Michael Lee Lee" userId="S::mmylee@ucalgary.ca::30e48486-fb26-4e24-bc23-20d4ab470a70" providerId="AD" clId="Web-{FDEFC8B5-290E-8828-C395-8ACD5D14A1FA}" dt="2022-03-31T01:02:31.878" v="0" actId="20577"/>
      <pc:docMkLst>
        <pc:docMk/>
      </pc:docMkLst>
      <pc:sldChg chg="modSp">
        <pc:chgData name="Michael Lee Lee" userId="S::mmylee@ucalgary.ca::30e48486-fb26-4e24-bc23-20d4ab470a70" providerId="AD" clId="Web-{FDEFC8B5-290E-8828-C395-8ACD5D14A1FA}" dt="2022-03-31T01:02:31.878" v="0" actId="20577"/>
        <pc:sldMkLst>
          <pc:docMk/>
          <pc:sldMk cId="2500622851" sldId="258"/>
        </pc:sldMkLst>
        <pc:spChg chg="mod">
          <ac:chgData name="Michael Lee Lee" userId="S::mmylee@ucalgary.ca::30e48486-fb26-4e24-bc23-20d4ab470a70" providerId="AD" clId="Web-{FDEFC8B5-290E-8828-C395-8ACD5D14A1FA}" dt="2022-03-31T01:02:31.878" v="0" actId="20577"/>
          <ac:spMkLst>
            <pc:docMk/>
            <pc:sldMk cId="2500622851" sldId="258"/>
            <ac:spMk id="4" creationId="{13E932DF-6BEC-8349-9E3C-C74C19687D56}"/>
          </ac:spMkLst>
        </pc:spChg>
      </pc:sldChg>
    </pc:docChg>
  </pc:docChgLst>
  <pc:docChgLst>
    <pc:chgData name="Drew Burritt" userId="S::drew.burritt@ucalgary.ca::1d57c642-5fe7-40cf-9f3a-64409bc4fc44" providerId="AD" clId="Web-{10DF3CED-69FF-A79A-FEC2-75EAC76E6DD2}"/>
    <pc:docChg chg="addSld delSld modSld">
      <pc:chgData name="Drew Burritt" userId="S::drew.burritt@ucalgary.ca::1d57c642-5fe7-40cf-9f3a-64409bc4fc44" providerId="AD" clId="Web-{10DF3CED-69FF-A79A-FEC2-75EAC76E6DD2}" dt="2022-03-31T18:59:32.623" v="2389"/>
      <pc:docMkLst>
        <pc:docMk/>
      </pc:docMkLst>
      <pc:sldChg chg="delSp delAnim">
        <pc:chgData name="Drew Burritt" userId="S::drew.burritt@ucalgary.ca::1d57c642-5fe7-40cf-9f3a-64409bc4fc44" providerId="AD" clId="Web-{10DF3CED-69FF-A79A-FEC2-75EAC76E6DD2}" dt="2022-03-31T17:25:17.313" v="1"/>
        <pc:sldMkLst>
          <pc:docMk/>
          <pc:sldMk cId="778367345" sldId="257"/>
        </pc:sldMkLst>
        <pc:picChg chg="del">
          <ac:chgData name="Drew Burritt" userId="S::drew.burritt@ucalgary.ca::1d57c642-5fe7-40cf-9f3a-64409bc4fc44" providerId="AD" clId="Web-{10DF3CED-69FF-A79A-FEC2-75EAC76E6DD2}" dt="2022-03-31T17:25:17.313" v="1"/>
          <ac:picMkLst>
            <pc:docMk/>
            <pc:sldMk cId="778367345" sldId="257"/>
            <ac:picMk id="2" creationId="{74B31617-BB32-46C6-B906-10E88358F783}"/>
          </ac:picMkLst>
        </pc:picChg>
      </pc:sldChg>
      <pc:sldChg chg="delSp delAnim">
        <pc:chgData name="Drew Burritt" userId="S::drew.burritt@ucalgary.ca::1d57c642-5fe7-40cf-9f3a-64409bc4fc44" providerId="AD" clId="Web-{10DF3CED-69FF-A79A-FEC2-75EAC76E6DD2}" dt="2022-03-31T17:25:14.860" v="0"/>
        <pc:sldMkLst>
          <pc:docMk/>
          <pc:sldMk cId="2500622851" sldId="258"/>
        </pc:sldMkLst>
        <pc:picChg chg="del">
          <ac:chgData name="Drew Burritt" userId="S::drew.burritt@ucalgary.ca::1d57c642-5fe7-40cf-9f3a-64409bc4fc44" providerId="AD" clId="Web-{10DF3CED-69FF-A79A-FEC2-75EAC76E6DD2}" dt="2022-03-31T17:25:14.860" v="0"/>
          <ac:picMkLst>
            <pc:docMk/>
            <pc:sldMk cId="2500622851" sldId="258"/>
            <ac:picMk id="6" creationId="{4CA16771-38B3-4BAB-BB93-F8EDB4F5347B}"/>
          </ac:picMkLst>
        </pc:picChg>
      </pc:sldChg>
      <pc:sldChg chg="delSp delAnim">
        <pc:chgData name="Drew Burritt" userId="S::drew.burritt@ucalgary.ca::1d57c642-5fe7-40cf-9f3a-64409bc4fc44" providerId="AD" clId="Web-{10DF3CED-69FF-A79A-FEC2-75EAC76E6DD2}" dt="2022-03-31T17:25:19.204" v="2"/>
        <pc:sldMkLst>
          <pc:docMk/>
          <pc:sldMk cId="1507760642" sldId="259"/>
        </pc:sldMkLst>
        <pc:picChg chg="del">
          <ac:chgData name="Drew Burritt" userId="S::drew.burritt@ucalgary.ca::1d57c642-5fe7-40cf-9f3a-64409bc4fc44" providerId="AD" clId="Web-{10DF3CED-69FF-A79A-FEC2-75EAC76E6DD2}" dt="2022-03-31T17:25:19.204" v="2"/>
          <ac:picMkLst>
            <pc:docMk/>
            <pc:sldMk cId="1507760642" sldId="259"/>
            <ac:picMk id="2" creationId="{74B31617-BB32-46C6-B906-10E88358F783}"/>
          </ac:picMkLst>
        </pc:picChg>
      </pc:sldChg>
      <pc:sldChg chg="addSp delSp modSp delAnim modNotes">
        <pc:chgData name="Drew Burritt" userId="S::drew.burritt@ucalgary.ca::1d57c642-5fe7-40cf-9f3a-64409bc4fc44" providerId="AD" clId="Web-{10DF3CED-69FF-A79A-FEC2-75EAC76E6DD2}" dt="2022-03-31T18:40:14.781" v="1213"/>
        <pc:sldMkLst>
          <pc:docMk/>
          <pc:sldMk cId="3565905490" sldId="260"/>
        </pc:sldMkLst>
        <pc:spChg chg="mod">
          <ac:chgData name="Drew Burritt" userId="S::drew.burritt@ucalgary.ca::1d57c642-5fe7-40cf-9f3a-64409bc4fc44" providerId="AD" clId="Web-{10DF3CED-69FF-A79A-FEC2-75EAC76E6DD2}" dt="2022-03-31T18:26:26.350" v="63" actId="1076"/>
          <ac:spMkLst>
            <pc:docMk/>
            <pc:sldMk cId="3565905490" sldId="260"/>
            <ac:spMk id="3" creationId="{5480ABD6-B0BD-B94F-9DA7-56F8E322B8EC}"/>
          </ac:spMkLst>
        </pc:spChg>
        <pc:picChg chg="del">
          <ac:chgData name="Drew Burritt" userId="S::drew.burritt@ucalgary.ca::1d57c642-5fe7-40cf-9f3a-64409bc4fc44" providerId="AD" clId="Web-{10DF3CED-69FF-A79A-FEC2-75EAC76E6DD2}" dt="2022-03-31T17:25:21.860" v="3"/>
          <ac:picMkLst>
            <pc:docMk/>
            <pc:sldMk cId="3565905490" sldId="260"/>
            <ac:picMk id="2" creationId="{74B31617-BB32-46C6-B906-10E88358F783}"/>
          </ac:picMkLst>
        </pc:picChg>
        <pc:picChg chg="add mod">
          <ac:chgData name="Drew Burritt" userId="S::drew.burritt@ucalgary.ca::1d57c642-5fe7-40cf-9f3a-64409bc4fc44" providerId="AD" clId="Web-{10DF3CED-69FF-A79A-FEC2-75EAC76E6DD2}" dt="2022-03-31T17:34:09.771" v="47" actId="1076"/>
          <ac:picMkLst>
            <pc:docMk/>
            <pc:sldMk cId="3565905490" sldId="260"/>
            <ac:picMk id="5" creationId="{31BEED34-9725-2049-B49B-0A1134521394}"/>
          </ac:picMkLst>
        </pc:picChg>
        <pc:picChg chg="add mod">
          <ac:chgData name="Drew Burritt" userId="S::drew.burritt@ucalgary.ca::1d57c642-5fe7-40cf-9f3a-64409bc4fc44" providerId="AD" clId="Web-{10DF3CED-69FF-A79A-FEC2-75EAC76E6DD2}" dt="2022-03-31T17:34:49.538" v="57" actId="14100"/>
          <ac:picMkLst>
            <pc:docMk/>
            <pc:sldMk cId="3565905490" sldId="260"/>
            <ac:picMk id="6" creationId="{867FC04A-6EBD-FC7B-40EF-98566C23AE6F}"/>
          </ac:picMkLst>
        </pc:picChg>
      </pc:sldChg>
      <pc:sldChg chg="delSp delAnim">
        <pc:chgData name="Drew Burritt" userId="S::drew.burritt@ucalgary.ca::1d57c642-5fe7-40cf-9f3a-64409bc4fc44" providerId="AD" clId="Web-{10DF3CED-69FF-A79A-FEC2-75EAC76E6DD2}" dt="2022-03-31T17:25:23.672" v="4"/>
        <pc:sldMkLst>
          <pc:docMk/>
          <pc:sldMk cId="3402627687" sldId="261"/>
        </pc:sldMkLst>
        <pc:picChg chg="del">
          <ac:chgData name="Drew Burritt" userId="S::drew.burritt@ucalgary.ca::1d57c642-5fe7-40cf-9f3a-64409bc4fc44" providerId="AD" clId="Web-{10DF3CED-69FF-A79A-FEC2-75EAC76E6DD2}" dt="2022-03-31T17:25:23.672" v="4"/>
          <ac:picMkLst>
            <pc:docMk/>
            <pc:sldMk cId="3402627687" sldId="261"/>
            <ac:picMk id="2" creationId="{74B31617-BB32-46C6-B906-10E88358F783}"/>
          </ac:picMkLst>
        </pc:picChg>
      </pc:sldChg>
      <pc:sldChg chg="delSp delAnim">
        <pc:chgData name="Drew Burritt" userId="S::drew.burritt@ucalgary.ca::1d57c642-5fe7-40cf-9f3a-64409bc4fc44" providerId="AD" clId="Web-{10DF3CED-69FF-A79A-FEC2-75EAC76E6DD2}" dt="2022-03-31T17:25:28.657" v="6"/>
        <pc:sldMkLst>
          <pc:docMk/>
          <pc:sldMk cId="2341064817" sldId="262"/>
        </pc:sldMkLst>
        <pc:picChg chg="del">
          <ac:chgData name="Drew Burritt" userId="S::drew.burritt@ucalgary.ca::1d57c642-5fe7-40cf-9f3a-64409bc4fc44" providerId="AD" clId="Web-{10DF3CED-69FF-A79A-FEC2-75EAC76E6DD2}" dt="2022-03-31T17:25:28.657" v="6"/>
          <ac:picMkLst>
            <pc:docMk/>
            <pc:sldMk cId="2341064817" sldId="262"/>
            <ac:picMk id="2" creationId="{74B31617-BB32-46C6-B906-10E88358F783}"/>
          </ac:picMkLst>
        </pc:picChg>
      </pc:sldChg>
      <pc:sldChg chg="delSp delAnim">
        <pc:chgData name="Drew Burritt" userId="S::drew.burritt@ucalgary.ca::1d57c642-5fe7-40cf-9f3a-64409bc4fc44" providerId="AD" clId="Web-{10DF3CED-69FF-A79A-FEC2-75EAC76E6DD2}" dt="2022-03-31T17:25:31.219" v="7"/>
        <pc:sldMkLst>
          <pc:docMk/>
          <pc:sldMk cId="4283560119" sldId="263"/>
        </pc:sldMkLst>
        <pc:picChg chg="del">
          <ac:chgData name="Drew Burritt" userId="S::drew.burritt@ucalgary.ca::1d57c642-5fe7-40cf-9f3a-64409bc4fc44" providerId="AD" clId="Web-{10DF3CED-69FF-A79A-FEC2-75EAC76E6DD2}" dt="2022-03-31T17:25:31.219" v="7"/>
          <ac:picMkLst>
            <pc:docMk/>
            <pc:sldMk cId="4283560119" sldId="263"/>
            <ac:picMk id="2" creationId="{74B31617-BB32-46C6-B906-10E88358F783}"/>
          </ac:picMkLst>
        </pc:picChg>
      </pc:sldChg>
      <pc:sldChg chg="delSp delAnim">
        <pc:chgData name="Drew Burritt" userId="S::drew.burritt@ucalgary.ca::1d57c642-5fe7-40cf-9f3a-64409bc4fc44" providerId="AD" clId="Web-{10DF3CED-69FF-A79A-FEC2-75EAC76E6DD2}" dt="2022-03-31T17:25:25.797" v="5"/>
        <pc:sldMkLst>
          <pc:docMk/>
          <pc:sldMk cId="1251255923" sldId="264"/>
        </pc:sldMkLst>
        <pc:picChg chg="del">
          <ac:chgData name="Drew Burritt" userId="S::drew.burritt@ucalgary.ca::1d57c642-5fe7-40cf-9f3a-64409bc4fc44" providerId="AD" clId="Web-{10DF3CED-69FF-A79A-FEC2-75EAC76E6DD2}" dt="2022-03-31T17:25:25.797" v="5"/>
          <ac:picMkLst>
            <pc:docMk/>
            <pc:sldMk cId="1251255923" sldId="264"/>
            <ac:picMk id="2" creationId="{74B31617-BB32-46C6-B906-10E88358F783}"/>
          </ac:picMkLst>
        </pc:picChg>
      </pc:sldChg>
      <pc:sldChg chg="delSp modSp add del delAnim">
        <pc:chgData name="Drew Burritt" userId="S::drew.burritt@ucalgary.ca::1d57c642-5fe7-40cf-9f3a-64409bc4fc44" providerId="AD" clId="Web-{10DF3CED-69FF-A79A-FEC2-75EAC76E6DD2}" dt="2022-03-31T17:25:44.298" v="12"/>
        <pc:sldMkLst>
          <pc:docMk/>
          <pc:sldMk cId="3362895147" sldId="265"/>
        </pc:sldMkLst>
        <pc:picChg chg="del mod">
          <ac:chgData name="Drew Burritt" userId="S::drew.burritt@ucalgary.ca::1d57c642-5fe7-40cf-9f3a-64409bc4fc44" providerId="AD" clId="Web-{10DF3CED-69FF-A79A-FEC2-75EAC76E6DD2}" dt="2022-03-31T17:25:44.298" v="12"/>
          <ac:picMkLst>
            <pc:docMk/>
            <pc:sldMk cId="3362895147" sldId="265"/>
            <ac:picMk id="2" creationId="{74B31617-BB32-46C6-B906-10E88358F783}"/>
          </ac:picMkLst>
        </pc:picChg>
      </pc:sldChg>
      <pc:sldChg chg="modSp new modNotes">
        <pc:chgData name="Drew Burritt" userId="S::drew.burritt@ucalgary.ca::1d57c642-5fe7-40cf-9f3a-64409bc4fc44" providerId="AD" clId="Web-{10DF3CED-69FF-A79A-FEC2-75EAC76E6DD2}" dt="2022-03-31T18:59:32.623" v="2389"/>
        <pc:sldMkLst>
          <pc:docMk/>
          <pc:sldMk cId="2541205114" sldId="266"/>
        </pc:sldMkLst>
        <pc:spChg chg="mod">
          <ac:chgData name="Drew Burritt" userId="S::drew.burritt@ucalgary.ca::1d57c642-5fe7-40cf-9f3a-64409bc4fc44" providerId="AD" clId="Web-{10DF3CED-69FF-A79A-FEC2-75EAC76E6DD2}" dt="2022-03-31T17:36:45.882" v="61" actId="20577"/>
          <ac:spMkLst>
            <pc:docMk/>
            <pc:sldMk cId="2541205114" sldId="266"/>
            <ac:spMk id="2" creationId="{2C239A73-1921-5063-B98D-76673D4E0D13}"/>
          </ac:spMkLst>
        </pc:spChg>
        <pc:spChg chg="mod">
          <ac:chgData name="Drew Burritt" userId="S::drew.burritt@ucalgary.ca::1d57c642-5fe7-40cf-9f3a-64409bc4fc44" providerId="AD" clId="Web-{10DF3CED-69FF-A79A-FEC2-75EAC76E6DD2}" dt="2022-03-31T18:50:12.617" v="1487" actId="20577"/>
          <ac:spMkLst>
            <pc:docMk/>
            <pc:sldMk cId="2541205114" sldId="266"/>
            <ac:spMk id="3" creationId="{1970CF1A-C070-FB0A-9906-D4763FE3D28A}"/>
          </ac:spMkLst>
        </pc:spChg>
      </pc:sldChg>
    </pc:docChg>
  </pc:docChgLst>
  <pc:docChgLst>
    <pc:chgData name="Jose Cazarin Filho" userId="S::josecarlos.cazarinfi@ucalgary.ca::92732923-76a7-4dc6-b3a1-a070a83ca28b" providerId="AD" clId="Web-{A5484D0B-2D90-9B5D-8355-3EAA73FFAF7D}"/>
    <pc:docChg chg="addSld modSld">
      <pc:chgData name="Jose Cazarin Filho" userId="S::josecarlos.cazarinfi@ucalgary.ca::92732923-76a7-4dc6-b3a1-a070a83ca28b" providerId="AD" clId="Web-{A5484D0B-2D90-9B5D-8355-3EAA73FFAF7D}" dt="2022-04-03T00:50:45.628" v="806" actId="20577"/>
      <pc:docMkLst>
        <pc:docMk/>
      </pc:docMkLst>
      <pc:sldChg chg="modSp">
        <pc:chgData name="Jose Cazarin Filho" userId="S::josecarlos.cazarinfi@ucalgary.ca::92732923-76a7-4dc6-b3a1-a070a83ca28b" providerId="AD" clId="Web-{A5484D0B-2D90-9B5D-8355-3EAA73FFAF7D}" dt="2022-04-03T00:43:54.169" v="397" actId="20577"/>
        <pc:sldMkLst>
          <pc:docMk/>
          <pc:sldMk cId="2341064817" sldId="262"/>
        </pc:sldMkLst>
        <pc:spChg chg="mod">
          <ac:chgData name="Jose Cazarin Filho" userId="S::josecarlos.cazarinfi@ucalgary.ca::92732923-76a7-4dc6-b3a1-a070a83ca28b" providerId="AD" clId="Web-{A5484D0B-2D90-9B5D-8355-3EAA73FFAF7D}" dt="2022-04-03T00:43:54.169" v="397" actId="20577"/>
          <ac:spMkLst>
            <pc:docMk/>
            <pc:sldMk cId="2341064817" sldId="262"/>
            <ac:spMk id="3" creationId="{5480ABD6-B0BD-B94F-9DA7-56F8E322B8EC}"/>
          </ac:spMkLst>
        </pc:spChg>
        <pc:spChg chg="mod">
          <ac:chgData name="Jose Cazarin Filho" userId="S::josecarlos.cazarinfi@ucalgary.ca::92732923-76a7-4dc6-b3a1-a070a83ca28b" providerId="AD" clId="Web-{A5484D0B-2D90-9B5D-8355-3EAA73FFAF7D}" dt="2022-04-03T00:42:26.043" v="287" actId="20577"/>
          <ac:spMkLst>
            <pc:docMk/>
            <pc:sldMk cId="2341064817" sldId="262"/>
            <ac:spMk id="11" creationId="{AADF3F7A-695C-46C8-9972-AE91B6BC1F9C}"/>
          </ac:spMkLst>
        </pc:spChg>
      </pc:sldChg>
      <pc:sldChg chg="modSp">
        <pc:chgData name="Jose Cazarin Filho" userId="S::josecarlos.cazarinfi@ucalgary.ca::92732923-76a7-4dc6-b3a1-a070a83ca28b" providerId="AD" clId="Web-{A5484D0B-2D90-9B5D-8355-3EAA73FFAF7D}" dt="2022-04-03T00:47:29.484" v="447" actId="20577"/>
        <pc:sldMkLst>
          <pc:docMk/>
          <pc:sldMk cId="4283560119" sldId="263"/>
        </pc:sldMkLst>
        <pc:spChg chg="mod">
          <ac:chgData name="Jose Cazarin Filho" userId="S::josecarlos.cazarinfi@ucalgary.ca::92732923-76a7-4dc6-b3a1-a070a83ca28b" providerId="AD" clId="Web-{A5484D0B-2D90-9B5D-8355-3EAA73FFAF7D}" dt="2022-04-03T00:47:23.812" v="444" actId="20577"/>
          <ac:spMkLst>
            <pc:docMk/>
            <pc:sldMk cId="4283560119" sldId="263"/>
            <ac:spMk id="3" creationId="{5480ABD6-B0BD-B94F-9DA7-56F8E322B8EC}"/>
          </ac:spMkLst>
        </pc:spChg>
        <pc:spChg chg="mod">
          <ac:chgData name="Jose Cazarin Filho" userId="S::josecarlos.cazarinfi@ucalgary.ca::92732923-76a7-4dc6-b3a1-a070a83ca28b" providerId="AD" clId="Web-{A5484D0B-2D90-9B5D-8355-3EAA73FFAF7D}" dt="2022-04-03T00:47:29.484" v="447" actId="20577"/>
          <ac:spMkLst>
            <pc:docMk/>
            <pc:sldMk cId="4283560119" sldId="263"/>
            <ac:spMk id="11" creationId="{AADF3F7A-695C-46C8-9972-AE91B6BC1F9C}"/>
          </ac:spMkLst>
        </pc:spChg>
      </pc:sldChg>
      <pc:sldChg chg="addSp delSp modSp">
        <pc:chgData name="Jose Cazarin Filho" userId="S::josecarlos.cazarinfi@ucalgary.ca::92732923-76a7-4dc6-b3a1-a070a83ca28b" providerId="AD" clId="Web-{A5484D0B-2D90-9B5D-8355-3EAA73FFAF7D}" dt="2022-04-02T21:42:24.363" v="103"/>
        <pc:sldMkLst>
          <pc:docMk/>
          <pc:sldMk cId="1251255923" sldId="264"/>
        </pc:sldMkLst>
        <pc:graphicFrameChg chg="add del mod">
          <ac:chgData name="Jose Cazarin Filho" userId="S::josecarlos.cazarinfi@ucalgary.ca::92732923-76a7-4dc6-b3a1-a070a83ca28b" providerId="AD" clId="Web-{A5484D0B-2D90-9B5D-8355-3EAA73FFAF7D}" dt="2022-04-02T21:41:54.175" v="39"/>
          <ac:graphicFrameMkLst>
            <pc:docMk/>
            <pc:sldMk cId="1251255923" sldId="264"/>
            <ac:graphicFrameMk id="5" creationId="{F6E192AF-9E6D-3AD1-42D8-A23C14A84A9A}"/>
          </ac:graphicFrameMkLst>
        </pc:graphicFrameChg>
        <pc:graphicFrameChg chg="mod modGraphic">
          <ac:chgData name="Jose Cazarin Filho" userId="S::josecarlos.cazarinfi@ucalgary.ca::92732923-76a7-4dc6-b3a1-a070a83ca28b" providerId="AD" clId="Web-{A5484D0B-2D90-9B5D-8355-3EAA73FFAF7D}" dt="2022-04-02T21:42:24.363" v="103"/>
          <ac:graphicFrameMkLst>
            <pc:docMk/>
            <pc:sldMk cId="1251255923" sldId="264"/>
            <ac:graphicFrameMk id="6" creationId="{54FAAD39-26EE-5253-BDB7-0E44026CB21A}"/>
          </ac:graphicFrameMkLst>
        </pc:graphicFrameChg>
        <pc:graphicFrameChg chg="add del mod">
          <ac:chgData name="Jose Cazarin Filho" userId="S::josecarlos.cazarinfi@ucalgary.ca::92732923-76a7-4dc6-b3a1-a070a83ca28b" providerId="AD" clId="Web-{A5484D0B-2D90-9B5D-8355-3EAA73FFAF7D}" dt="2022-04-02T21:41:52.972" v="38"/>
          <ac:graphicFrameMkLst>
            <pc:docMk/>
            <pc:sldMk cId="1251255923" sldId="264"/>
            <ac:graphicFrameMk id="8" creationId="{A4687571-327D-A903-5063-6F5B3F69E27D}"/>
          </ac:graphicFrameMkLst>
        </pc:graphicFrameChg>
      </pc:sldChg>
      <pc:sldChg chg="addSp delSp modSp add replId">
        <pc:chgData name="Jose Cazarin Filho" userId="S::josecarlos.cazarinfi@ucalgary.ca::92732923-76a7-4dc6-b3a1-a070a83ca28b" providerId="AD" clId="Web-{A5484D0B-2D90-9B5D-8355-3EAA73FFAF7D}" dt="2022-04-03T00:44:20.138" v="400" actId="1076"/>
        <pc:sldMkLst>
          <pc:docMk/>
          <pc:sldMk cId="972424634" sldId="269"/>
        </pc:sldMkLst>
        <pc:spChg chg="del">
          <ac:chgData name="Jose Cazarin Filho" userId="S::josecarlos.cazarinfi@ucalgary.ca::92732923-76a7-4dc6-b3a1-a070a83ca28b" providerId="AD" clId="Web-{A5484D0B-2D90-9B5D-8355-3EAA73FFAF7D}" dt="2022-04-03T00:39:42.947" v="221"/>
          <ac:spMkLst>
            <pc:docMk/>
            <pc:sldMk cId="972424634" sldId="269"/>
            <ac:spMk id="3" creationId="{5480ABD6-B0BD-B94F-9DA7-56F8E322B8EC}"/>
          </ac:spMkLst>
        </pc:spChg>
        <pc:spChg chg="add mod">
          <ac:chgData name="Jose Cazarin Filho" userId="S::josecarlos.cazarinfi@ucalgary.ca::92732923-76a7-4dc6-b3a1-a070a83ca28b" providerId="AD" clId="Web-{A5484D0B-2D90-9B5D-8355-3EAA73FFAF7D}" dt="2022-04-03T00:44:03.732" v="398" actId="20577"/>
          <ac:spMkLst>
            <pc:docMk/>
            <pc:sldMk cId="972424634" sldId="269"/>
            <ac:spMk id="5" creationId="{1E496B51-991B-A73D-C539-BD57E2D85CC9}"/>
          </ac:spMkLst>
        </pc:spChg>
        <pc:spChg chg="add del mod">
          <ac:chgData name="Jose Cazarin Filho" userId="S::josecarlos.cazarinfi@ucalgary.ca::92732923-76a7-4dc6-b3a1-a070a83ca28b" providerId="AD" clId="Web-{A5484D0B-2D90-9B5D-8355-3EAA73FFAF7D}" dt="2022-04-03T00:39:58.962" v="233"/>
          <ac:spMkLst>
            <pc:docMk/>
            <pc:sldMk cId="972424634" sldId="269"/>
            <ac:spMk id="7" creationId="{EB886449-E67E-6505-79AA-BF562C4497E9}"/>
          </ac:spMkLst>
        </pc:spChg>
        <pc:spChg chg="add del mod">
          <ac:chgData name="Jose Cazarin Filho" userId="S::josecarlos.cazarinfi@ucalgary.ca::92732923-76a7-4dc6-b3a1-a070a83ca28b" providerId="AD" clId="Web-{A5484D0B-2D90-9B5D-8355-3EAA73FFAF7D}" dt="2022-04-03T00:41:27.026" v="255"/>
          <ac:spMkLst>
            <pc:docMk/>
            <pc:sldMk cId="972424634" sldId="269"/>
            <ac:spMk id="10" creationId="{9F5BC157-F775-6D79-0BDD-48F54067B57F}"/>
          </ac:spMkLst>
        </pc:spChg>
        <pc:spChg chg="del">
          <ac:chgData name="Jose Cazarin Filho" userId="S::josecarlos.cazarinfi@ucalgary.ca::92732923-76a7-4dc6-b3a1-a070a83ca28b" providerId="AD" clId="Web-{A5484D0B-2D90-9B5D-8355-3EAA73FFAF7D}" dt="2022-04-03T00:39:41.868" v="220"/>
          <ac:spMkLst>
            <pc:docMk/>
            <pc:sldMk cId="972424634" sldId="269"/>
            <ac:spMk id="11" creationId="{AADF3F7A-695C-46C8-9972-AE91B6BC1F9C}"/>
          </ac:spMkLst>
        </pc:spChg>
        <pc:spChg chg="add mod">
          <ac:chgData name="Jose Cazarin Filho" userId="S::josecarlos.cazarinfi@ucalgary.ca::92732923-76a7-4dc6-b3a1-a070a83ca28b" providerId="AD" clId="Web-{A5484D0B-2D90-9B5D-8355-3EAA73FFAF7D}" dt="2022-04-03T00:41:51.730" v="264" actId="14100"/>
          <ac:spMkLst>
            <pc:docMk/>
            <pc:sldMk cId="972424634" sldId="269"/>
            <ac:spMk id="12" creationId="{60954914-FC0A-BC71-A206-8BF648F1D15B}"/>
          </ac:spMkLst>
        </pc:spChg>
        <pc:spChg chg="add mod">
          <ac:chgData name="Jose Cazarin Filho" userId="S::josecarlos.cazarinfi@ucalgary.ca::92732923-76a7-4dc6-b3a1-a070a83ca28b" providerId="AD" clId="Web-{A5484D0B-2D90-9B5D-8355-3EAA73FFAF7D}" dt="2022-04-03T00:44:20.138" v="400" actId="1076"/>
          <ac:spMkLst>
            <pc:docMk/>
            <pc:sldMk cId="972424634" sldId="269"/>
            <ac:spMk id="14" creationId="{E9FCD2B0-EE4E-0BA6-2359-D24D87604FEE}"/>
          </ac:spMkLst>
        </pc:spChg>
        <pc:picChg chg="add mod">
          <ac:chgData name="Jose Cazarin Filho" userId="S::josecarlos.cazarinfi@ucalgary.ca::92732923-76a7-4dc6-b3a1-a070a83ca28b" providerId="AD" clId="Web-{A5484D0B-2D90-9B5D-8355-3EAA73FFAF7D}" dt="2022-04-03T00:40:31.932" v="245" actId="1076"/>
          <ac:picMkLst>
            <pc:docMk/>
            <pc:sldMk cId="972424634" sldId="269"/>
            <ac:picMk id="8" creationId="{A8A789D5-5BFC-1CDE-D8A7-FC991920572E}"/>
          </ac:picMkLst>
        </pc:picChg>
        <pc:picChg chg="add mod">
          <ac:chgData name="Jose Cazarin Filho" userId="S::josecarlos.cazarinfi@ucalgary.ca::92732923-76a7-4dc6-b3a1-a070a83ca28b" providerId="AD" clId="Web-{A5484D0B-2D90-9B5D-8355-3EAA73FFAF7D}" dt="2022-04-03T00:44:15.654" v="399" actId="1076"/>
          <ac:picMkLst>
            <pc:docMk/>
            <pc:sldMk cId="972424634" sldId="269"/>
            <ac:picMk id="9" creationId="{14F52D43-CBFA-984C-0224-E3D8881EFF1F}"/>
          </ac:picMkLst>
        </pc:picChg>
        <pc:picChg chg="add del mod">
          <ac:chgData name="Jose Cazarin Filho" userId="S::josecarlos.cazarinfi@ucalgary.ca::92732923-76a7-4dc6-b3a1-a070a83ca28b" providerId="AD" clId="Web-{A5484D0B-2D90-9B5D-8355-3EAA73FFAF7D}" dt="2022-04-03T00:41:59.042" v="266"/>
          <ac:picMkLst>
            <pc:docMk/>
            <pc:sldMk cId="972424634" sldId="269"/>
            <ac:picMk id="13" creationId="{A20C6C00-6C9B-2B88-5FE8-8D74428B7BA2}"/>
          </ac:picMkLst>
        </pc:picChg>
      </pc:sldChg>
      <pc:sldChg chg="modSp new">
        <pc:chgData name="Jose Cazarin Filho" userId="S::josecarlos.cazarinfi@ucalgary.ca::92732923-76a7-4dc6-b3a1-a070a83ca28b" providerId="AD" clId="Web-{A5484D0B-2D90-9B5D-8355-3EAA73FFAF7D}" dt="2022-04-03T00:50:45.628" v="806" actId="20577"/>
        <pc:sldMkLst>
          <pc:docMk/>
          <pc:sldMk cId="1386573022" sldId="270"/>
        </pc:sldMkLst>
        <pc:spChg chg="mod">
          <ac:chgData name="Jose Cazarin Filho" userId="S::josecarlos.cazarinfi@ucalgary.ca::92732923-76a7-4dc6-b3a1-a070a83ca28b" providerId="AD" clId="Web-{A5484D0B-2D90-9B5D-8355-3EAA73FFAF7D}" dt="2022-04-03T00:47:35.766" v="451" actId="20577"/>
          <ac:spMkLst>
            <pc:docMk/>
            <pc:sldMk cId="1386573022" sldId="270"/>
            <ac:spMk id="2" creationId="{A42E6A87-AD60-CD05-1928-3CEA2E8EC734}"/>
          </ac:spMkLst>
        </pc:spChg>
        <pc:spChg chg="mod">
          <ac:chgData name="Jose Cazarin Filho" userId="S::josecarlos.cazarinfi@ucalgary.ca::92732923-76a7-4dc6-b3a1-a070a83ca28b" providerId="AD" clId="Web-{A5484D0B-2D90-9B5D-8355-3EAA73FFAF7D}" dt="2022-04-03T00:50:45.628" v="806" actId="20577"/>
          <ac:spMkLst>
            <pc:docMk/>
            <pc:sldMk cId="1386573022" sldId="270"/>
            <ac:spMk id="3" creationId="{19054B53-CCAC-AF1E-A393-C97827738760}"/>
          </ac:spMkLst>
        </pc:spChg>
      </pc:sldChg>
    </pc:docChg>
  </pc:docChgLst>
  <pc:docChgLst>
    <pc:chgData name="Michael Lee Lee" userId="S::mmylee@ucalgary.ca::30e48486-fb26-4e24-bc23-20d4ab470a70" providerId="AD" clId="Web-{3D1F7AD6-94FF-D9B2-C968-6AB4299FBD95}"/>
    <pc:docChg chg="modSld">
      <pc:chgData name="Michael Lee Lee" userId="S::mmylee@ucalgary.ca::30e48486-fb26-4e24-bc23-20d4ab470a70" providerId="AD" clId="Web-{3D1F7AD6-94FF-D9B2-C968-6AB4299FBD95}" dt="2022-04-01T21:20:52.655" v="47"/>
      <pc:docMkLst>
        <pc:docMk/>
      </pc:docMkLst>
      <pc:sldChg chg="addSp delSp modSp">
        <pc:chgData name="Michael Lee Lee" userId="S::mmylee@ucalgary.ca::30e48486-fb26-4e24-bc23-20d4ab470a70" providerId="AD" clId="Web-{3D1F7AD6-94FF-D9B2-C968-6AB4299FBD95}" dt="2022-04-01T21:20:52.655" v="47"/>
        <pc:sldMkLst>
          <pc:docMk/>
          <pc:sldMk cId="1251255923" sldId="264"/>
        </pc:sldMkLst>
        <pc:spChg chg="add">
          <ac:chgData name="Michael Lee Lee" userId="S::mmylee@ucalgary.ca::30e48486-fb26-4e24-bc23-20d4ab470a70" providerId="AD" clId="Web-{3D1F7AD6-94FF-D9B2-C968-6AB4299FBD95}" dt="2022-04-01T21:20:12.826" v="0"/>
          <ac:spMkLst>
            <pc:docMk/>
            <pc:sldMk cId="1251255923" sldId="264"/>
            <ac:spMk id="2" creationId="{ED5F8948-9AB9-2CB1-94E9-7BD105B73856}"/>
          </ac:spMkLst>
        </pc:spChg>
        <pc:spChg chg="del">
          <ac:chgData name="Michael Lee Lee" userId="S::mmylee@ucalgary.ca::30e48486-fb26-4e24-bc23-20d4ab470a70" providerId="AD" clId="Web-{3D1F7AD6-94FF-D9B2-C968-6AB4299FBD95}" dt="2022-04-01T21:20:23.170" v="2"/>
          <ac:spMkLst>
            <pc:docMk/>
            <pc:sldMk cId="1251255923" sldId="264"/>
            <ac:spMk id="3" creationId="{5480ABD6-B0BD-B94F-9DA7-56F8E322B8EC}"/>
          </ac:spMkLst>
        </pc:spChg>
        <pc:spChg chg="add del mod">
          <ac:chgData name="Michael Lee Lee" userId="S::mmylee@ucalgary.ca::30e48486-fb26-4e24-bc23-20d4ab470a70" providerId="AD" clId="Web-{3D1F7AD6-94FF-D9B2-C968-6AB4299FBD95}" dt="2022-04-01T21:20:34.186" v="3"/>
          <ac:spMkLst>
            <pc:docMk/>
            <pc:sldMk cId="1251255923" sldId="264"/>
            <ac:spMk id="8" creationId="{C18CBDD9-194C-1FD9-3D8B-BEFF65A30025}"/>
          </ac:spMkLst>
        </pc:spChg>
        <pc:graphicFrameChg chg="add mod modGraphic">
          <ac:chgData name="Michael Lee Lee" userId="S::mmylee@ucalgary.ca::30e48486-fb26-4e24-bc23-20d4ab470a70" providerId="AD" clId="Web-{3D1F7AD6-94FF-D9B2-C968-6AB4299FBD95}" dt="2022-04-01T21:20:52.655" v="47"/>
          <ac:graphicFrameMkLst>
            <pc:docMk/>
            <pc:sldMk cId="1251255923" sldId="264"/>
            <ac:graphicFrameMk id="6" creationId="{54FAAD39-26EE-5253-BDB7-0E44026CB21A}"/>
          </ac:graphicFrameMkLst>
        </pc:graphicFrameChg>
      </pc:sldChg>
    </pc:docChg>
  </pc:docChgLst>
  <pc:docChgLst>
    <pc:chgData name="Drew Burritt" userId="1d57c642-5fe7-40cf-9f3a-64409bc4fc44" providerId="ADAL" clId="{2003E629-A567-4927-BBFB-680B0679D3DE}"/>
    <pc:docChg chg="undo custSel addSld delSld modSld modShowInfo">
      <pc:chgData name="Drew Burritt" userId="1d57c642-5fe7-40cf-9f3a-64409bc4fc44" providerId="ADAL" clId="{2003E629-A567-4927-BBFB-680B0679D3DE}" dt="2022-04-04T14:58:24.378" v="71" actId="2744"/>
      <pc:docMkLst>
        <pc:docMk/>
      </pc:docMkLst>
      <pc:sldChg chg="modTransition">
        <pc:chgData name="Drew Burritt" userId="1d57c642-5fe7-40cf-9f3a-64409bc4fc44" providerId="ADAL" clId="{2003E629-A567-4927-BBFB-680B0679D3DE}" dt="2022-04-03T21:27:54.283" v="14"/>
        <pc:sldMkLst>
          <pc:docMk/>
          <pc:sldMk cId="778367345" sldId="257"/>
        </pc:sldMkLst>
      </pc:sldChg>
      <pc:sldChg chg="modTransition">
        <pc:chgData name="Drew Burritt" userId="1d57c642-5fe7-40cf-9f3a-64409bc4fc44" providerId="ADAL" clId="{2003E629-A567-4927-BBFB-680B0679D3DE}" dt="2022-04-03T21:27:54.283" v="14"/>
        <pc:sldMkLst>
          <pc:docMk/>
          <pc:sldMk cId="2500622851" sldId="258"/>
        </pc:sldMkLst>
      </pc:sldChg>
      <pc:sldChg chg="modTransition">
        <pc:chgData name="Drew Burritt" userId="1d57c642-5fe7-40cf-9f3a-64409bc4fc44" providerId="ADAL" clId="{2003E629-A567-4927-BBFB-680B0679D3DE}" dt="2022-04-03T21:27:54.283" v="14"/>
        <pc:sldMkLst>
          <pc:docMk/>
          <pc:sldMk cId="1507760642" sldId="259"/>
        </pc:sldMkLst>
      </pc:sldChg>
      <pc:sldChg chg="modTransition modNotesTx">
        <pc:chgData name="Drew Burritt" userId="1d57c642-5fe7-40cf-9f3a-64409bc4fc44" providerId="ADAL" clId="{2003E629-A567-4927-BBFB-680B0679D3DE}" dt="2022-04-04T14:55:23.382" v="55" actId="33524"/>
        <pc:sldMkLst>
          <pc:docMk/>
          <pc:sldMk cId="3565905490" sldId="260"/>
        </pc:sldMkLst>
      </pc:sldChg>
      <pc:sldChg chg="modTransition">
        <pc:chgData name="Drew Burritt" userId="1d57c642-5fe7-40cf-9f3a-64409bc4fc44" providerId="ADAL" clId="{2003E629-A567-4927-BBFB-680B0679D3DE}" dt="2022-04-03T21:27:54.283" v="14"/>
        <pc:sldMkLst>
          <pc:docMk/>
          <pc:sldMk cId="2341064817" sldId="262"/>
        </pc:sldMkLst>
      </pc:sldChg>
      <pc:sldChg chg="modTransition">
        <pc:chgData name="Drew Burritt" userId="1d57c642-5fe7-40cf-9f3a-64409bc4fc44" providerId="ADAL" clId="{2003E629-A567-4927-BBFB-680B0679D3DE}" dt="2022-04-03T21:27:54.283" v="14"/>
        <pc:sldMkLst>
          <pc:docMk/>
          <pc:sldMk cId="4283560119" sldId="263"/>
        </pc:sldMkLst>
      </pc:sldChg>
      <pc:sldChg chg="modTransition">
        <pc:chgData name="Drew Burritt" userId="1d57c642-5fe7-40cf-9f3a-64409bc4fc44" providerId="ADAL" clId="{2003E629-A567-4927-BBFB-680B0679D3DE}" dt="2022-04-03T21:27:54.283" v="14"/>
        <pc:sldMkLst>
          <pc:docMk/>
          <pc:sldMk cId="1251255923" sldId="264"/>
        </pc:sldMkLst>
      </pc:sldChg>
      <pc:sldChg chg="modTransition modNotesTx">
        <pc:chgData name="Drew Burritt" userId="1d57c642-5fe7-40cf-9f3a-64409bc4fc44" providerId="ADAL" clId="{2003E629-A567-4927-BBFB-680B0679D3DE}" dt="2022-04-04T14:55:53.463" v="68" actId="20577"/>
        <pc:sldMkLst>
          <pc:docMk/>
          <pc:sldMk cId="2541205114" sldId="266"/>
        </pc:sldMkLst>
      </pc:sldChg>
      <pc:sldChg chg="modTransition">
        <pc:chgData name="Drew Burritt" userId="1d57c642-5fe7-40cf-9f3a-64409bc4fc44" providerId="ADAL" clId="{2003E629-A567-4927-BBFB-680B0679D3DE}" dt="2022-04-03T21:27:54.283" v="14"/>
        <pc:sldMkLst>
          <pc:docMk/>
          <pc:sldMk cId="3667485814" sldId="268"/>
        </pc:sldMkLst>
      </pc:sldChg>
      <pc:sldChg chg="modTransition">
        <pc:chgData name="Drew Burritt" userId="1d57c642-5fe7-40cf-9f3a-64409bc4fc44" providerId="ADAL" clId="{2003E629-A567-4927-BBFB-680B0679D3DE}" dt="2022-04-03T21:27:54.283" v="14"/>
        <pc:sldMkLst>
          <pc:docMk/>
          <pc:sldMk cId="972424634" sldId="269"/>
        </pc:sldMkLst>
      </pc:sldChg>
      <pc:sldChg chg="addSp modSp mod modTransition modAnim">
        <pc:chgData name="Drew Burritt" userId="1d57c642-5fe7-40cf-9f3a-64409bc4fc44" providerId="ADAL" clId="{2003E629-A567-4927-BBFB-680B0679D3DE}" dt="2022-04-03T21:29:05.529" v="17" actId="1076"/>
        <pc:sldMkLst>
          <pc:docMk/>
          <pc:sldMk cId="1386573022" sldId="270"/>
        </pc:sldMkLst>
        <pc:picChg chg="add mod">
          <ac:chgData name="Drew Burritt" userId="1d57c642-5fe7-40cf-9f3a-64409bc4fc44" providerId="ADAL" clId="{2003E629-A567-4927-BBFB-680B0679D3DE}" dt="2022-04-03T21:29:05.529" v="17" actId="1076"/>
          <ac:picMkLst>
            <pc:docMk/>
            <pc:sldMk cId="1386573022" sldId="270"/>
            <ac:picMk id="5" creationId="{B3E17071-A7F3-4E4C-8CB7-D0B7D1F39B0F}"/>
          </ac:picMkLst>
        </pc:picChg>
      </pc:sldChg>
      <pc:sldChg chg="addSp delSp modSp new del mod addAnim delAnim modAnim">
        <pc:chgData name="Drew Burritt" userId="1d57c642-5fe7-40cf-9f3a-64409bc4fc44" providerId="ADAL" clId="{2003E629-A567-4927-BBFB-680B0679D3DE}" dt="2022-04-03T21:25:35.088" v="13" actId="47"/>
        <pc:sldMkLst>
          <pc:docMk/>
          <pc:sldMk cId="2622137269" sldId="271"/>
        </pc:sldMkLst>
        <pc:spChg chg="del">
          <ac:chgData name="Drew Burritt" userId="1d57c642-5fe7-40cf-9f3a-64409bc4fc44" providerId="ADAL" clId="{2003E629-A567-4927-BBFB-680B0679D3DE}" dt="2022-04-03T21:10:09.245" v="1"/>
          <ac:spMkLst>
            <pc:docMk/>
            <pc:sldMk cId="2622137269" sldId="271"/>
            <ac:spMk id="3" creationId="{AD5EC623-1D9F-4860-BBE5-EF5C222E4DAA}"/>
          </ac:spMkLst>
        </pc:spChg>
        <pc:spChg chg="add del mod">
          <ac:chgData name="Drew Burritt" userId="1d57c642-5fe7-40cf-9f3a-64409bc4fc44" providerId="ADAL" clId="{2003E629-A567-4927-BBFB-680B0679D3DE}" dt="2022-04-03T21:25:28.544" v="9" actId="21"/>
          <ac:spMkLst>
            <pc:docMk/>
            <pc:sldMk cId="2622137269" sldId="271"/>
            <ac:spMk id="7" creationId="{706AA071-19AC-4B63-B712-40602CFC1850}"/>
          </ac:spMkLst>
        </pc:spChg>
        <pc:spChg chg="add mod">
          <ac:chgData name="Drew Burritt" userId="1d57c642-5fe7-40cf-9f3a-64409bc4fc44" providerId="ADAL" clId="{2003E629-A567-4927-BBFB-680B0679D3DE}" dt="2022-04-03T21:25:29.822" v="10" actId="21"/>
          <ac:spMkLst>
            <pc:docMk/>
            <pc:sldMk cId="2622137269" sldId="271"/>
            <ac:spMk id="9" creationId="{6EDB5FD0-37BA-45A4-B8FE-E050F07C890B}"/>
          </ac:spMkLst>
        </pc:spChg>
        <pc:picChg chg="add del mod">
          <ac:chgData name="Drew Burritt" userId="1d57c642-5fe7-40cf-9f3a-64409bc4fc44" providerId="ADAL" clId="{2003E629-A567-4927-BBFB-680B0679D3DE}" dt="2022-04-03T21:25:29.822" v="10" actId="21"/>
          <ac:picMkLst>
            <pc:docMk/>
            <pc:sldMk cId="2622137269" sldId="271"/>
            <ac:picMk id="5" creationId="{5EC5E0B6-8867-4C0A-B640-C7F34738964D}"/>
          </ac:picMkLst>
        </pc:picChg>
      </pc:sldChg>
      <pc:sldChg chg="add del">
        <pc:chgData name="Drew Burritt" userId="1d57c642-5fe7-40cf-9f3a-64409bc4fc44" providerId="ADAL" clId="{2003E629-A567-4927-BBFB-680B0679D3DE}" dt="2022-04-03T21:25:27.611" v="8"/>
        <pc:sldMkLst>
          <pc:docMk/>
          <pc:sldMk cId="3806953278" sldId="272"/>
        </pc:sldMkLst>
      </pc:sldChg>
    </pc:docChg>
  </pc:docChgLst>
  <pc:docChgLst>
    <pc:chgData name="Thomas Scott" userId="S::thomas.scott@ucalgary.ca::a3dd4605-80a2-4c93-8b80-bdd5aa987e24" providerId="AD" clId="Web-{871CE8C3-2C3F-B975-1D53-C7AE86ACCCA8}"/>
    <pc:docChg chg="modSld">
      <pc:chgData name="Thomas Scott" userId="S::thomas.scott@ucalgary.ca::a3dd4605-80a2-4c93-8b80-bdd5aa987e24" providerId="AD" clId="Web-{871CE8C3-2C3F-B975-1D53-C7AE86ACCCA8}" dt="2022-04-02T17:46:34.887" v="8" actId="20577"/>
      <pc:docMkLst>
        <pc:docMk/>
      </pc:docMkLst>
      <pc:sldChg chg="modSp">
        <pc:chgData name="Thomas Scott" userId="S::thomas.scott@ucalgary.ca::a3dd4605-80a2-4c93-8b80-bdd5aa987e24" providerId="AD" clId="Web-{871CE8C3-2C3F-B975-1D53-C7AE86ACCCA8}" dt="2022-04-02T17:46:34.887" v="8" actId="20577"/>
        <pc:sldMkLst>
          <pc:docMk/>
          <pc:sldMk cId="1507760642" sldId="259"/>
        </pc:sldMkLst>
        <pc:spChg chg="mod">
          <ac:chgData name="Thomas Scott" userId="S::thomas.scott@ucalgary.ca::a3dd4605-80a2-4c93-8b80-bdd5aa987e24" providerId="AD" clId="Web-{871CE8C3-2C3F-B975-1D53-C7AE86ACCCA8}" dt="2022-04-02T17:46:34.887" v="8" actId="20577"/>
          <ac:spMkLst>
            <pc:docMk/>
            <pc:sldMk cId="1507760642" sldId="259"/>
            <ac:spMk id="3" creationId="{5480ABD6-B0BD-B94F-9DA7-56F8E322B8EC}"/>
          </ac:spMkLst>
        </pc:spChg>
      </pc:sldChg>
    </pc:docChg>
  </pc:docChgLst>
  <pc:docChgLst>
    <pc:chgData name="Bhavyai Gupta" userId="S::bhavyai.gupta@ucalgary.ca::61836156-c8a1-4910-8760-c19a198c6d2f" providerId="AD" clId="Web-{CE6D7711-D23A-B049-2388-D10584DD22A3}"/>
    <pc:docChg chg="addSld modSld">
      <pc:chgData name="Bhavyai Gupta" userId="S::bhavyai.gupta@ucalgary.ca::61836156-c8a1-4910-8760-c19a198c6d2f" providerId="AD" clId="Web-{CE6D7711-D23A-B049-2388-D10584DD22A3}" dt="2022-04-02T10:26:42.681" v="959"/>
      <pc:docMkLst>
        <pc:docMk/>
      </pc:docMkLst>
      <pc:sldChg chg="modSp">
        <pc:chgData name="Bhavyai Gupta" userId="S::bhavyai.gupta@ucalgary.ca::61836156-c8a1-4910-8760-c19a198c6d2f" providerId="AD" clId="Web-{CE6D7711-D23A-B049-2388-D10584DD22A3}" dt="2022-04-02T10:05:38.597" v="403" actId="20577"/>
        <pc:sldMkLst>
          <pc:docMk/>
          <pc:sldMk cId="3402627687" sldId="261"/>
        </pc:sldMkLst>
        <pc:spChg chg="mod">
          <ac:chgData name="Bhavyai Gupta" userId="S::bhavyai.gupta@ucalgary.ca::61836156-c8a1-4910-8760-c19a198c6d2f" providerId="AD" clId="Web-{CE6D7711-D23A-B049-2388-D10584DD22A3}" dt="2022-04-02T10:05:38.597" v="403" actId="20577"/>
          <ac:spMkLst>
            <pc:docMk/>
            <pc:sldMk cId="3402627687" sldId="261"/>
            <ac:spMk id="3" creationId="{5480ABD6-B0BD-B94F-9DA7-56F8E322B8EC}"/>
          </ac:spMkLst>
        </pc:spChg>
      </pc:sldChg>
      <pc:sldChg chg="modSp new">
        <pc:chgData name="Bhavyai Gupta" userId="S::bhavyai.gupta@ucalgary.ca::61836156-c8a1-4910-8760-c19a198c6d2f" providerId="AD" clId="Web-{CE6D7711-D23A-B049-2388-D10584DD22A3}" dt="2022-04-02T10:24:12.821" v="699" actId="20577"/>
        <pc:sldMkLst>
          <pc:docMk/>
          <pc:sldMk cId="3386505548" sldId="267"/>
        </pc:sldMkLst>
        <pc:spChg chg="mod">
          <ac:chgData name="Bhavyai Gupta" userId="S::bhavyai.gupta@ucalgary.ca::61836156-c8a1-4910-8760-c19a198c6d2f" providerId="AD" clId="Web-{CE6D7711-D23A-B049-2388-D10584DD22A3}" dt="2022-04-02T10:05:52.472" v="405" actId="20577"/>
          <ac:spMkLst>
            <pc:docMk/>
            <pc:sldMk cId="3386505548" sldId="267"/>
            <ac:spMk id="2" creationId="{D52D7933-EADE-8058-6828-884D0D11A51A}"/>
          </ac:spMkLst>
        </pc:spChg>
        <pc:spChg chg="mod">
          <ac:chgData name="Bhavyai Gupta" userId="S::bhavyai.gupta@ucalgary.ca::61836156-c8a1-4910-8760-c19a198c6d2f" providerId="AD" clId="Web-{CE6D7711-D23A-B049-2388-D10584DD22A3}" dt="2022-04-02T10:24:12.821" v="699" actId="20577"/>
          <ac:spMkLst>
            <pc:docMk/>
            <pc:sldMk cId="3386505548" sldId="267"/>
            <ac:spMk id="3" creationId="{79FE37AA-8BCE-3C30-7E35-649F20791568}"/>
          </ac:spMkLst>
        </pc:spChg>
      </pc:sldChg>
      <pc:sldChg chg="addSp delSp modSp add replId">
        <pc:chgData name="Bhavyai Gupta" userId="S::bhavyai.gupta@ucalgary.ca::61836156-c8a1-4910-8760-c19a198c6d2f" providerId="AD" clId="Web-{CE6D7711-D23A-B049-2388-D10584DD22A3}" dt="2022-04-02T10:26:42.681" v="959"/>
        <pc:sldMkLst>
          <pc:docMk/>
          <pc:sldMk cId="3667485814" sldId="268"/>
        </pc:sldMkLst>
        <pc:spChg chg="add del mod">
          <ac:chgData name="Bhavyai Gupta" userId="S::bhavyai.gupta@ucalgary.ca::61836156-c8a1-4910-8760-c19a198c6d2f" providerId="AD" clId="Web-{CE6D7711-D23A-B049-2388-D10584DD22A3}" dt="2022-04-02T10:24:58.930" v="704"/>
          <ac:spMkLst>
            <pc:docMk/>
            <pc:sldMk cId="3667485814" sldId="268"/>
            <ac:spMk id="3" creationId="{79FE37AA-8BCE-3C30-7E35-649F20791568}"/>
          </ac:spMkLst>
        </pc:spChg>
        <pc:graphicFrameChg chg="add del mod ord modGraphic">
          <ac:chgData name="Bhavyai Gupta" userId="S::bhavyai.gupta@ucalgary.ca::61836156-c8a1-4910-8760-c19a198c6d2f" providerId="AD" clId="Web-{CE6D7711-D23A-B049-2388-D10584DD22A3}" dt="2022-04-02T10:24:51.711" v="703"/>
          <ac:graphicFrameMkLst>
            <pc:docMk/>
            <pc:sldMk cId="3667485814" sldId="268"/>
            <ac:graphicFrameMk id="5" creationId="{22E47B5F-1333-660B-FAE5-AF13C5C220C0}"/>
          </ac:graphicFrameMkLst>
        </pc:graphicFrameChg>
        <pc:graphicFrameChg chg="add mod ord modGraphic">
          <ac:chgData name="Bhavyai Gupta" userId="S::bhavyai.gupta@ucalgary.ca::61836156-c8a1-4910-8760-c19a198c6d2f" providerId="AD" clId="Web-{CE6D7711-D23A-B049-2388-D10584DD22A3}" dt="2022-04-02T10:26:42.681" v="959"/>
          <ac:graphicFrameMkLst>
            <pc:docMk/>
            <pc:sldMk cId="3667485814" sldId="268"/>
            <ac:graphicFrameMk id="6" creationId="{A7AF1AB9-76D7-0427-9643-5E1620FA558B}"/>
          </ac:graphicFrameMkLst>
        </pc:graphicFrameChg>
      </pc:sldChg>
    </pc:docChg>
  </pc:docChgLst>
  <pc:docChgLst>
    <pc:chgData name="Jose Cazarin Filho" userId="S::josecarlos.cazarinfi@ucalgary.ca::92732923-76a7-4dc6-b3a1-a070a83ca28b" providerId="AD" clId="Web-{3F6DD879-88C6-A8F1-6CE0-CD3B330858D1}"/>
    <pc:docChg chg="modSld">
      <pc:chgData name="Jose Cazarin Filho" userId="S::josecarlos.cazarinfi@ucalgary.ca::92732923-76a7-4dc6-b3a1-a070a83ca28b" providerId="AD" clId="Web-{3F6DD879-88C6-A8F1-6CE0-CD3B330858D1}" dt="2022-04-03T21:40:03.435" v="3"/>
      <pc:docMkLst>
        <pc:docMk/>
      </pc:docMkLst>
      <pc:sldChg chg="modNotes">
        <pc:chgData name="Jose Cazarin Filho" userId="S::josecarlos.cazarinfi@ucalgary.ca::92732923-76a7-4dc6-b3a1-a070a83ca28b" providerId="AD" clId="Web-{3F6DD879-88C6-A8F1-6CE0-CD3B330858D1}" dt="2022-04-03T21:40:03.435" v="3"/>
        <pc:sldMkLst>
          <pc:docMk/>
          <pc:sldMk cId="2341064817" sldId="262"/>
        </pc:sldMkLst>
      </pc:sldChg>
    </pc:docChg>
  </pc:docChgLst>
  <pc:docChgLst>
    <pc:chgData name="Bhavyai Gupta" userId="S::bhavyai.gupta@ucalgary.ca::61836156-c8a1-4910-8760-c19a198c6d2f" providerId="AD" clId="Web-{7B0CEA39-F3B7-61F2-BCA0-7216511C5A24}"/>
    <pc:docChg chg="delSld modSld">
      <pc:chgData name="Bhavyai Gupta" userId="S::bhavyai.gupta@ucalgary.ca::61836156-c8a1-4910-8760-c19a198c6d2f" providerId="AD" clId="Web-{7B0CEA39-F3B7-61F2-BCA0-7216511C5A24}" dt="2022-04-03T01:10:34.860" v="709"/>
      <pc:docMkLst>
        <pc:docMk/>
      </pc:docMkLst>
      <pc:sldChg chg="del">
        <pc:chgData name="Bhavyai Gupta" userId="S::bhavyai.gupta@ucalgary.ca::61836156-c8a1-4910-8760-c19a198c6d2f" providerId="AD" clId="Web-{7B0CEA39-F3B7-61F2-BCA0-7216511C5A24}" dt="2022-04-03T01:00:48.404" v="622"/>
        <pc:sldMkLst>
          <pc:docMk/>
          <pc:sldMk cId="3402627687" sldId="261"/>
        </pc:sldMkLst>
      </pc:sldChg>
      <pc:sldChg chg="modSp">
        <pc:chgData name="Bhavyai Gupta" userId="S::bhavyai.gupta@ucalgary.ca::61836156-c8a1-4910-8760-c19a198c6d2f" providerId="AD" clId="Web-{7B0CEA39-F3B7-61F2-BCA0-7216511C5A24}" dt="2022-04-03T00:58:47.279" v="621"/>
        <pc:sldMkLst>
          <pc:docMk/>
          <pc:sldMk cId="1251255923" sldId="264"/>
        </pc:sldMkLst>
        <pc:graphicFrameChg chg="mod modGraphic">
          <ac:chgData name="Bhavyai Gupta" userId="S::bhavyai.gupta@ucalgary.ca::61836156-c8a1-4910-8760-c19a198c6d2f" providerId="AD" clId="Web-{7B0CEA39-F3B7-61F2-BCA0-7216511C5A24}" dt="2022-04-03T00:58:47.279" v="621"/>
          <ac:graphicFrameMkLst>
            <pc:docMk/>
            <pc:sldMk cId="1251255923" sldId="264"/>
            <ac:graphicFrameMk id="6" creationId="{54FAAD39-26EE-5253-BDB7-0E44026CB21A}"/>
          </ac:graphicFrameMkLst>
        </pc:graphicFrameChg>
      </pc:sldChg>
      <pc:sldChg chg="modSp del">
        <pc:chgData name="Bhavyai Gupta" userId="S::bhavyai.gupta@ucalgary.ca::61836156-c8a1-4910-8760-c19a198c6d2f" providerId="AD" clId="Web-{7B0CEA39-F3B7-61F2-BCA0-7216511C5A24}" dt="2022-04-03T01:10:34.860" v="709"/>
        <pc:sldMkLst>
          <pc:docMk/>
          <pc:sldMk cId="3386505548" sldId="267"/>
        </pc:sldMkLst>
        <pc:spChg chg="mod">
          <ac:chgData name="Bhavyai Gupta" userId="S::bhavyai.gupta@ucalgary.ca::61836156-c8a1-4910-8760-c19a198c6d2f" providerId="AD" clId="Web-{7B0CEA39-F3B7-61F2-BCA0-7216511C5A24}" dt="2022-04-03T01:07:03.703" v="707" actId="20577"/>
          <ac:spMkLst>
            <pc:docMk/>
            <pc:sldMk cId="3386505548" sldId="267"/>
            <ac:spMk id="3" creationId="{79FE37AA-8BCE-3C30-7E35-649F20791568}"/>
          </ac:spMkLst>
        </pc:spChg>
      </pc:sldChg>
      <pc:sldChg chg="modSp">
        <pc:chgData name="Bhavyai Gupta" userId="S::bhavyai.gupta@ucalgary.ca::61836156-c8a1-4910-8760-c19a198c6d2f" providerId="AD" clId="Web-{7B0CEA39-F3B7-61F2-BCA0-7216511C5A24}" dt="2022-04-03T01:08:04.703" v="708"/>
        <pc:sldMkLst>
          <pc:docMk/>
          <pc:sldMk cId="3667485814" sldId="268"/>
        </pc:sldMkLst>
        <pc:graphicFrameChg chg="mod modGraphic">
          <ac:chgData name="Bhavyai Gupta" userId="S::bhavyai.gupta@ucalgary.ca::61836156-c8a1-4910-8760-c19a198c6d2f" providerId="AD" clId="Web-{7B0CEA39-F3B7-61F2-BCA0-7216511C5A24}" dt="2022-04-03T01:08:04.703" v="708"/>
          <ac:graphicFrameMkLst>
            <pc:docMk/>
            <pc:sldMk cId="3667485814" sldId="268"/>
            <ac:graphicFrameMk id="6" creationId="{A7AF1AB9-76D7-0427-9643-5E1620FA558B}"/>
          </ac:graphicFrameMkLst>
        </pc:graphicFrameChg>
      </pc:sldChg>
    </pc:docChg>
  </pc:docChgLst>
  <pc:docChgLst>
    <pc:chgData name="Jose Cazarin Filho" userId="S::josecarlos.cazarinfi@ucalgary.ca::92732923-76a7-4dc6-b3a1-a070a83ca28b" providerId="AD" clId="Web-{2814C142-9916-C802-FA59-F172C0289510}"/>
    <pc:docChg chg="modSld">
      <pc:chgData name="Jose Cazarin Filho" userId="S::josecarlos.cazarinfi@ucalgary.ca::92732923-76a7-4dc6-b3a1-a070a83ca28b" providerId="AD" clId="Web-{2814C142-9916-C802-FA59-F172C0289510}" dt="2022-04-03T21:16:25.631" v="585"/>
      <pc:docMkLst>
        <pc:docMk/>
      </pc:docMkLst>
      <pc:sldChg chg="modSp">
        <pc:chgData name="Jose Cazarin Filho" userId="S::josecarlos.cazarinfi@ucalgary.ca::92732923-76a7-4dc6-b3a1-a070a83ca28b" providerId="AD" clId="Web-{2814C142-9916-C802-FA59-F172C0289510}" dt="2022-04-03T19:16:44.768" v="15" actId="20577"/>
        <pc:sldMkLst>
          <pc:docMk/>
          <pc:sldMk cId="2500622851" sldId="258"/>
        </pc:sldMkLst>
        <pc:spChg chg="mod">
          <ac:chgData name="Jose Cazarin Filho" userId="S::josecarlos.cazarinfi@ucalgary.ca::92732923-76a7-4dc6-b3a1-a070a83ca28b" providerId="AD" clId="Web-{2814C142-9916-C802-FA59-F172C0289510}" dt="2022-04-03T19:16:44.768" v="15" actId="20577"/>
          <ac:spMkLst>
            <pc:docMk/>
            <pc:sldMk cId="2500622851" sldId="258"/>
            <ac:spMk id="4" creationId="{13E932DF-6BEC-8349-9E3C-C74C19687D56}"/>
          </ac:spMkLst>
        </pc:spChg>
      </pc:sldChg>
      <pc:sldChg chg="modSp">
        <pc:chgData name="Jose Cazarin Filho" userId="S::josecarlos.cazarinfi@ucalgary.ca::92732923-76a7-4dc6-b3a1-a070a83ca28b" providerId="AD" clId="Web-{2814C142-9916-C802-FA59-F172C0289510}" dt="2022-04-03T20:53:11.836" v="472" actId="20577"/>
        <pc:sldMkLst>
          <pc:docMk/>
          <pc:sldMk cId="1507760642" sldId="259"/>
        </pc:sldMkLst>
        <pc:spChg chg="mod">
          <ac:chgData name="Jose Cazarin Filho" userId="S::josecarlos.cazarinfi@ucalgary.ca::92732923-76a7-4dc6-b3a1-a070a83ca28b" providerId="AD" clId="Web-{2814C142-9916-C802-FA59-F172C0289510}" dt="2022-04-03T20:53:11.836" v="472" actId="20577"/>
          <ac:spMkLst>
            <pc:docMk/>
            <pc:sldMk cId="1507760642" sldId="259"/>
            <ac:spMk id="11" creationId="{AADF3F7A-695C-46C8-9972-AE91B6BC1F9C}"/>
          </ac:spMkLst>
        </pc:spChg>
      </pc:sldChg>
      <pc:sldChg chg="modSp modNotes">
        <pc:chgData name="Jose Cazarin Filho" userId="S::josecarlos.cazarinfi@ucalgary.ca::92732923-76a7-4dc6-b3a1-a070a83ca28b" providerId="AD" clId="Web-{2814C142-9916-C802-FA59-F172C0289510}" dt="2022-04-03T21:16:25.631" v="585"/>
        <pc:sldMkLst>
          <pc:docMk/>
          <pc:sldMk cId="2341064817" sldId="262"/>
        </pc:sldMkLst>
        <pc:spChg chg="mod">
          <ac:chgData name="Jose Cazarin Filho" userId="S::josecarlos.cazarinfi@ucalgary.ca::92732923-76a7-4dc6-b3a1-a070a83ca28b" providerId="AD" clId="Web-{2814C142-9916-C802-FA59-F172C0289510}" dt="2022-04-03T20:39:22.859" v="461" actId="20577"/>
          <ac:spMkLst>
            <pc:docMk/>
            <pc:sldMk cId="2341064817" sldId="262"/>
            <ac:spMk id="3" creationId="{5480ABD6-B0BD-B94F-9DA7-56F8E322B8EC}"/>
          </ac:spMkLst>
        </pc:spChg>
      </pc:sldChg>
      <pc:sldChg chg="addSp delSp modSp modNotes">
        <pc:chgData name="Jose Cazarin Filho" userId="S::josecarlos.cazarinfi@ucalgary.ca::92732923-76a7-4dc6-b3a1-a070a83ca28b" providerId="AD" clId="Web-{2814C142-9916-C802-FA59-F172C0289510}" dt="2022-04-03T21:02:29.061" v="579"/>
        <pc:sldMkLst>
          <pc:docMk/>
          <pc:sldMk cId="4283560119" sldId="263"/>
        </pc:sldMkLst>
        <pc:spChg chg="mod">
          <ac:chgData name="Jose Cazarin Filho" userId="S::josecarlos.cazarinfi@ucalgary.ca::92732923-76a7-4dc6-b3a1-a070a83ca28b" providerId="AD" clId="Web-{2814C142-9916-C802-FA59-F172C0289510}" dt="2022-04-03T20:11:52.296" v="377" actId="1076"/>
          <ac:spMkLst>
            <pc:docMk/>
            <pc:sldMk cId="4283560119" sldId="263"/>
            <ac:spMk id="3" creationId="{5480ABD6-B0BD-B94F-9DA7-56F8E322B8EC}"/>
          </ac:spMkLst>
        </pc:spChg>
        <pc:spChg chg="mod">
          <ac:chgData name="Jose Cazarin Filho" userId="S::josecarlos.cazarinfi@ucalgary.ca::92732923-76a7-4dc6-b3a1-a070a83ca28b" providerId="AD" clId="Web-{2814C142-9916-C802-FA59-F172C0289510}" dt="2022-04-03T19:31:15.735" v="176" actId="14100"/>
          <ac:spMkLst>
            <pc:docMk/>
            <pc:sldMk cId="4283560119" sldId="263"/>
            <ac:spMk id="4" creationId="{724FA3F3-625E-CA46-8A0A-6A0AF37CFDC8}"/>
          </ac:spMkLst>
        </pc:spChg>
        <pc:spChg chg="add mod">
          <ac:chgData name="Jose Cazarin Filho" userId="S::josecarlos.cazarinfi@ucalgary.ca::92732923-76a7-4dc6-b3a1-a070a83ca28b" providerId="AD" clId="Web-{2814C142-9916-C802-FA59-F172C0289510}" dt="2022-04-03T20:11:55.952" v="379" actId="1076"/>
          <ac:spMkLst>
            <pc:docMk/>
            <pc:sldMk cId="4283560119" sldId="263"/>
            <ac:spMk id="6" creationId="{DDF3441A-4454-203A-85AE-C2270F93CCC0}"/>
          </ac:spMkLst>
        </pc:spChg>
        <pc:spChg chg="add mod">
          <ac:chgData name="Jose Cazarin Filho" userId="S::josecarlos.cazarinfi@ucalgary.ca::92732923-76a7-4dc6-b3a1-a070a83ca28b" providerId="AD" clId="Web-{2814C142-9916-C802-FA59-F172C0289510}" dt="2022-04-03T20:11:55.968" v="380" actId="1076"/>
          <ac:spMkLst>
            <pc:docMk/>
            <pc:sldMk cId="4283560119" sldId="263"/>
            <ac:spMk id="7" creationId="{B3EF5F76-BC9D-3B1B-58C1-B173BDD3C0EB}"/>
          </ac:spMkLst>
        </pc:spChg>
        <pc:spChg chg="add mod">
          <ac:chgData name="Jose Cazarin Filho" userId="S::josecarlos.cazarinfi@ucalgary.ca::92732923-76a7-4dc6-b3a1-a070a83ca28b" providerId="AD" clId="Web-{2814C142-9916-C802-FA59-F172C0289510}" dt="2022-04-03T20:11:55.968" v="381" actId="1076"/>
          <ac:spMkLst>
            <pc:docMk/>
            <pc:sldMk cId="4283560119" sldId="263"/>
            <ac:spMk id="10" creationId="{E8768C82-DE08-CF48-A0DB-236AE176C39C}"/>
          </ac:spMkLst>
        </pc:spChg>
        <pc:spChg chg="add del mod">
          <ac:chgData name="Jose Cazarin Filho" userId="S::josecarlos.cazarinfi@ucalgary.ca::92732923-76a7-4dc6-b3a1-a070a83ca28b" providerId="AD" clId="Web-{2814C142-9916-C802-FA59-F172C0289510}" dt="2022-04-03T20:11:48.280" v="376"/>
          <ac:spMkLst>
            <pc:docMk/>
            <pc:sldMk cId="4283560119" sldId="263"/>
            <ac:spMk id="12" creationId="{6536DB18-73FD-DD7D-22E1-E706D07C8F8C}"/>
          </ac:spMkLst>
        </pc:spChg>
        <pc:spChg chg="add del mod">
          <ac:chgData name="Jose Cazarin Filho" userId="S::josecarlos.cazarinfi@ucalgary.ca::92732923-76a7-4dc6-b3a1-a070a83ca28b" providerId="AD" clId="Web-{2814C142-9916-C802-FA59-F172C0289510}" dt="2022-04-03T20:11:47.124" v="375"/>
          <ac:spMkLst>
            <pc:docMk/>
            <pc:sldMk cId="4283560119" sldId="263"/>
            <ac:spMk id="13" creationId="{A6BB676C-44A5-1693-AAA9-DDE505070761}"/>
          </ac:spMkLst>
        </pc:spChg>
        <pc:spChg chg="add del">
          <ac:chgData name="Jose Cazarin Filho" userId="S::josecarlos.cazarinfi@ucalgary.ca::92732923-76a7-4dc6-b3a1-a070a83ca28b" providerId="AD" clId="Web-{2814C142-9916-C802-FA59-F172C0289510}" dt="2022-04-03T19:27:53.403" v="135"/>
          <ac:spMkLst>
            <pc:docMk/>
            <pc:sldMk cId="4283560119" sldId="263"/>
            <ac:spMk id="14" creationId="{F8C7B471-EEF7-E715-7CC1-FE489F9322DF}"/>
          </ac:spMkLst>
        </pc:spChg>
        <pc:spChg chg="add del mod">
          <ac:chgData name="Jose Cazarin Filho" userId="S::josecarlos.cazarinfi@ucalgary.ca::92732923-76a7-4dc6-b3a1-a070a83ca28b" providerId="AD" clId="Web-{2814C142-9916-C802-FA59-F172C0289510}" dt="2022-04-03T20:11:47.124" v="374"/>
          <ac:spMkLst>
            <pc:docMk/>
            <pc:sldMk cId="4283560119" sldId="263"/>
            <ac:spMk id="15" creationId="{CB9A7C98-77C7-D4B5-0CAD-CEAFFB63503B}"/>
          </ac:spMkLst>
        </pc:spChg>
        <pc:spChg chg="add del mod">
          <ac:chgData name="Jose Cazarin Filho" userId="S::josecarlos.cazarinfi@ucalgary.ca::92732923-76a7-4dc6-b3a1-a070a83ca28b" providerId="AD" clId="Web-{2814C142-9916-C802-FA59-F172C0289510}" dt="2022-04-03T19:31:02.828" v="175"/>
          <ac:spMkLst>
            <pc:docMk/>
            <pc:sldMk cId="4283560119" sldId="263"/>
            <ac:spMk id="16" creationId="{BC29A369-4E7D-E1EA-DEB7-8C7435A9C09C}"/>
          </ac:spMkLst>
        </pc:spChg>
        <pc:picChg chg="add del mod">
          <ac:chgData name="Jose Cazarin Filho" userId="S::josecarlos.cazarinfi@ucalgary.ca::92732923-76a7-4dc6-b3a1-a070a83ca28b" providerId="AD" clId="Web-{2814C142-9916-C802-FA59-F172C0289510}" dt="2022-04-03T19:20:49.209" v="48"/>
          <ac:picMkLst>
            <pc:docMk/>
            <pc:sldMk cId="4283560119" sldId="263"/>
            <ac:picMk id="2" creationId="{175E1E55-9A20-F5E5-3708-11F994E7C474}"/>
          </ac:picMkLst>
        </pc:picChg>
        <pc:picChg chg="add mod">
          <ac:chgData name="Jose Cazarin Filho" userId="S::josecarlos.cazarinfi@ucalgary.ca::92732923-76a7-4dc6-b3a1-a070a83ca28b" providerId="AD" clId="Web-{2814C142-9916-C802-FA59-F172C0289510}" dt="2022-04-03T20:11:55.952" v="378" actId="1076"/>
          <ac:picMkLst>
            <pc:docMk/>
            <pc:sldMk cId="4283560119" sldId="263"/>
            <ac:picMk id="5" creationId="{AA5A30D0-8FD9-1D91-5D68-C51AE74405B6}"/>
          </ac:picMkLst>
        </pc:picChg>
        <pc:picChg chg="add del mod">
          <ac:chgData name="Jose Cazarin Filho" userId="S::josecarlos.cazarinfi@ucalgary.ca::92732923-76a7-4dc6-b3a1-a070a83ca28b" providerId="AD" clId="Web-{2814C142-9916-C802-FA59-F172C0289510}" dt="2022-04-03T19:22:55.320" v="100"/>
          <ac:picMkLst>
            <pc:docMk/>
            <pc:sldMk cId="4283560119" sldId="263"/>
            <ac:picMk id="8" creationId="{BDEAD99D-A4FB-42B9-E8DA-9E97770DC3CA}"/>
          </ac:picMkLst>
        </pc:picChg>
        <pc:picChg chg="add del mod">
          <ac:chgData name="Jose Cazarin Filho" userId="S::josecarlos.cazarinfi@ucalgary.ca::92732923-76a7-4dc6-b3a1-a070a83ca28b" providerId="AD" clId="Web-{2814C142-9916-C802-FA59-F172C0289510}" dt="2022-04-03T20:11:45.530" v="373"/>
          <ac:picMkLst>
            <pc:docMk/>
            <pc:sldMk cId="4283560119" sldId="263"/>
            <ac:picMk id="9" creationId="{543128BD-666E-0B0D-2DFF-7CB691B7E38E}"/>
          </ac:picMkLst>
        </pc:picChg>
      </pc:sldChg>
      <pc:sldChg chg="modSp">
        <pc:chgData name="Jose Cazarin Filho" userId="S::josecarlos.cazarinfi@ucalgary.ca::92732923-76a7-4dc6-b3a1-a070a83ca28b" providerId="AD" clId="Web-{2814C142-9916-C802-FA59-F172C0289510}" dt="2022-04-03T19:16:26.970" v="13" actId="20577"/>
        <pc:sldMkLst>
          <pc:docMk/>
          <pc:sldMk cId="2541205114" sldId="266"/>
        </pc:sldMkLst>
        <pc:spChg chg="mod">
          <ac:chgData name="Jose Cazarin Filho" userId="S::josecarlos.cazarinfi@ucalgary.ca::92732923-76a7-4dc6-b3a1-a070a83ca28b" providerId="AD" clId="Web-{2814C142-9916-C802-FA59-F172C0289510}" dt="2022-04-03T19:16:26.970" v="13" actId="20577"/>
          <ac:spMkLst>
            <pc:docMk/>
            <pc:sldMk cId="2541205114" sldId="266"/>
            <ac:spMk id="3" creationId="{1970CF1A-C070-FB0A-9906-D4763FE3D28A}"/>
          </ac:spMkLst>
        </pc:spChg>
      </pc:sldChg>
      <pc:sldChg chg="addSp delSp modSp">
        <pc:chgData name="Jose Cazarin Filho" userId="S::josecarlos.cazarinfi@ucalgary.ca::92732923-76a7-4dc6-b3a1-a070a83ca28b" providerId="AD" clId="Web-{2814C142-9916-C802-FA59-F172C0289510}" dt="2022-04-03T19:32:56.017" v="210"/>
        <pc:sldMkLst>
          <pc:docMk/>
          <pc:sldMk cId="972424634" sldId="269"/>
        </pc:sldMkLst>
        <pc:spChg chg="add del mod">
          <ac:chgData name="Jose Cazarin Filho" userId="S::josecarlos.cazarinfi@ucalgary.ca::92732923-76a7-4dc6-b3a1-a070a83ca28b" providerId="AD" clId="Web-{2814C142-9916-C802-FA59-F172C0289510}" dt="2022-04-03T19:32:56.017" v="210"/>
          <ac:spMkLst>
            <pc:docMk/>
            <pc:sldMk cId="972424634" sldId="269"/>
            <ac:spMk id="2" creationId="{BCE40D77-7629-BBED-9D5B-2D19714FE7C4}"/>
          </ac:spMkLst>
        </pc:spChg>
        <pc:spChg chg="mod">
          <ac:chgData name="Jose Cazarin Filho" userId="S::josecarlos.cazarinfi@ucalgary.ca::92732923-76a7-4dc6-b3a1-a070a83ca28b" providerId="AD" clId="Web-{2814C142-9916-C802-FA59-F172C0289510}" dt="2022-04-03T19:13:11.655" v="4" actId="20577"/>
          <ac:spMkLst>
            <pc:docMk/>
            <pc:sldMk cId="972424634" sldId="269"/>
            <ac:spMk id="5" creationId="{1E496B51-991B-A73D-C539-BD57E2D85CC9}"/>
          </ac:spMkLst>
        </pc:spChg>
      </pc:sldChg>
      <pc:sldChg chg="addSp delSp modSp">
        <pc:chgData name="Jose Cazarin Filho" userId="S::josecarlos.cazarinfi@ucalgary.ca::92732923-76a7-4dc6-b3a1-a070a83ca28b" providerId="AD" clId="Web-{2814C142-9916-C802-FA59-F172C0289510}" dt="2022-04-03T21:10:56.972" v="583" actId="20577"/>
        <pc:sldMkLst>
          <pc:docMk/>
          <pc:sldMk cId="1386573022" sldId="270"/>
        </pc:sldMkLst>
        <pc:spChg chg="add del mod">
          <ac:chgData name="Jose Cazarin Filho" userId="S::josecarlos.cazarinfi@ucalgary.ca::92732923-76a7-4dc6-b3a1-a070a83ca28b" providerId="AD" clId="Web-{2814C142-9916-C802-FA59-F172C0289510}" dt="2022-04-03T19:17:33.003" v="19"/>
          <ac:spMkLst>
            <pc:docMk/>
            <pc:sldMk cId="1386573022" sldId="270"/>
            <ac:spMk id="5" creationId="{6829473B-1C1F-9BE9-BDBE-24538B902FBE}"/>
          </ac:spMkLst>
        </pc:spChg>
        <pc:spChg chg="add mod">
          <ac:chgData name="Jose Cazarin Filho" userId="S::josecarlos.cazarinfi@ucalgary.ca::92732923-76a7-4dc6-b3a1-a070a83ca28b" providerId="AD" clId="Web-{2814C142-9916-C802-FA59-F172C0289510}" dt="2022-04-03T21:10:56.972" v="583" actId="20577"/>
          <ac:spMkLst>
            <pc:docMk/>
            <pc:sldMk cId="1386573022" sldId="270"/>
            <ac:spMk id="6" creationId="{9440C890-8FD8-5148-8ED6-481ED8D8C9B2}"/>
          </ac:spMkLst>
        </pc:spChg>
        <pc:picChg chg="del mod">
          <ac:chgData name="Jose Cazarin Filho" userId="S::josecarlos.cazarinfi@ucalgary.ca::92732923-76a7-4dc6-b3a1-a070a83ca28b" providerId="AD" clId="Web-{2814C142-9916-C802-FA59-F172C0289510}" dt="2022-04-03T19:17:28.675" v="16"/>
          <ac:picMkLst>
            <pc:docMk/>
            <pc:sldMk cId="1386573022" sldId="270"/>
            <ac:picMk id="7" creationId="{ED770FC9-94C1-8AC4-9F53-618A52BBF26F}"/>
          </ac:picMkLst>
        </pc:picChg>
      </pc:sldChg>
    </pc:docChg>
  </pc:docChgLst>
  <pc:docChgLst>
    <pc:chgData name="Drew Burritt" userId="S::drew.burritt@ucalgary.ca::1d57c642-5fe7-40cf-9f3a-64409bc4fc44" providerId="AD" clId="Web-{36DC50BD-FC5D-43AC-6843-0E549E95A5FD}"/>
    <pc:docChg chg="addSld delSld modSld">
      <pc:chgData name="Drew Burritt" userId="S::drew.burritt@ucalgary.ca::1d57c642-5fe7-40cf-9f3a-64409bc4fc44" providerId="AD" clId="Web-{36DC50BD-FC5D-43AC-6843-0E549E95A5FD}" dt="2022-03-31T01:27:45.485" v="141" actId="20577"/>
      <pc:docMkLst>
        <pc:docMk/>
      </pc:docMkLst>
      <pc:sldChg chg="modSp">
        <pc:chgData name="Drew Burritt" userId="S::drew.burritt@ucalgary.ca::1d57c642-5fe7-40cf-9f3a-64409bc4fc44" providerId="AD" clId="Web-{36DC50BD-FC5D-43AC-6843-0E549E95A5FD}" dt="2022-03-31T01:07:43.171" v="10" actId="20577"/>
        <pc:sldMkLst>
          <pc:docMk/>
          <pc:sldMk cId="778367345" sldId="257"/>
        </pc:sldMkLst>
        <pc:spChg chg="mod">
          <ac:chgData name="Drew Burritt" userId="S::drew.burritt@ucalgary.ca::1d57c642-5fe7-40cf-9f3a-64409bc4fc44" providerId="AD" clId="Web-{36DC50BD-FC5D-43AC-6843-0E549E95A5FD}" dt="2022-03-31T01:07:43.171" v="10" actId="20577"/>
          <ac:spMkLst>
            <pc:docMk/>
            <pc:sldMk cId="778367345" sldId="257"/>
            <ac:spMk id="3" creationId="{5480ABD6-B0BD-B94F-9DA7-56F8E322B8EC}"/>
          </ac:spMkLst>
        </pc:spChg>
      </pc:sldChg>
      <pc:sldChg chg="modSp">
        <pc:chgData name="Drew Burritt" userId="S::drew.burritt@ucalgary.ca::1d57c642-5fe7-40cf-9f3a-64409bc4fc44" providerId="AD" clId="Web-{36DC50BD-FC5D-43AC-6843-0E549E95A5FD}" dt="2022-03-31T01:07:46.015" v="15" actId="20577"/>
        <pc:sldMkLst>
          <pc:docMk/>
          <pc:sldMk cId="1507760642" sldId="259"/>
        </pc:sldMkLst>
        <pc:spChg chg="mod">
          <ac:chgData name="Drew Burritt" userId="S::drew.burritt@ucalgary.ca::1d57c642-5fe7-40cf-9f3a-64409bc4fc44" providerId="AD" clId="Web-{36DC50BD-FC5D-43AC-6843-0E549E95A5FD}" dt="2022-03-31T01:07:46.015" v="15" actId="20577"/>
          <ac:spMkLst>
            <pc:docMk/>
            <pc:sldMk cId="1507760642" sldId="259"/>
            <ac:spMk id="3" creationId="{5480ABD6-B0BD-B94F-9DA7-56F8E322B8EC}"/>
          </ac:spMkLst>
        </pc:spChg>
      </pc:sldChg>
      <pc:sldChg chg="modSp">
        <pc:chgData name="Drew Burritt" userId="S::drew.burritt@ucalgary.ca::1d57c642-5fe7-40cf-9f3a-64409bc4fc44" providerId="AD" clId="Web-{36DC50BD-FC5D-43AC-6843-0E549E95A5FD}" dt="2022-03-31T01:07:38.874" v="4" actId="20577"/>
        <pc:sldMkLst>
          <pc:docMk/>
          <pc:sldMk cId="3565905490" sldId="260"/>
        </pc:sldMkLst>
        <pc:spChg chg="mod">
          <ac:chgData name="Drew Burritt" userId="S::drew.burritt@ucalgary.ca::1d57c642-5fe7-40cf-9f3a-64409bc4fc44" providerId="AD" clId="Web-{36DC50BD-FC5D-43AC-6843-0E549E95A5FD}" dt="2022-03-31T01:07:38.874" v="4" actId="20577"/>
          <ac:spMkLst>
            <pc:docMk/>
            <pc:sldMk cId="3565905490" sldId="260"/>
            <ac:spMk id="3" creationId="{5480ABD6-B0BD-B94F-9DA7-56F8E322B8EC}"/>
          </ac:spMkLst>
        </pc:spChg>
      </pc:sldChg>
      <pc:sldChg chg="modSp">
        <pc:chgData name="Drew Burritt" userId="S::drew.burritt@ucalgary.ca::1d57c642-5fe7-40cf-9f3a-64409bc4fc44" providerId="AD" clId="Web-{36DC50BD-FC5D-43AC-6843-0E549E95A5FD}" dt="2022-03-31T01:13:39.942" v="117" actId="20577"/>
        <pc:sldMkLst>
          <pc:docMk/>
          <pc:sldMk cId="3402627687" sldId="261"/>
        </pc:sldMkLst>
        <pc:spChg chg="mod">
          <ac:chgData name="Drew Burritt" userId="S::drew.burritt@ucalgary.ca::1d57c642-5fe7-40cf-9f3a-64409bc4fc44" providerId="AD" clId="Web-{36DC50BD-FC5D-43AC-6843-0E549E95A5FD}" dt="2022-03-31T01:13:39.942" v="117" actId="20577"/>
          <ac:spMkLst>
            <pc:docMk/>
            <pc:sldMk cId="3402627687" sldId="261"/>
            <ac:spMk id="3" creationId="{5480ABD6-B0BD-B94F-9DA7-56F8E322B8EC}"/>
          </ac:spMkLst>
        </pc:spChg>
        <pc:spChg chg="mod">
          <ac:chgData name="Drew Burritt" userId="S::drew.burritt@ucalgary.ca::1d57c642-5fe7-40cf-9f3a-64409bc4fc44" providerId="AD" clId="Web-{36DC50BD-FC5D-43AC-6843-0E549E95A5FD}" dt="2022-03-31T01:12:26.066" v="76" actId="20577"/>
          <ac:spMkLst>
            <pc:docMk/>
            <pc:sldMk cId="3402627687" sldId="261"/>
            <ac:spMk id="11" creationId="{AADF3F7A-695C-46C8-9972-AE91B6BC1F9C}"/>
          </ac:spMkLst>
        </pc:spChg>
      </pc:sldChg>
      <pc:sldChg chg="modSp">
        <pc:chgData name="Drew Burritt" userId="S::drew.burritt@ucalgary.ca::1d57c642-5fe7-40cf-9f3a-64409bc4fc44" providerId="AD" clId="Web-{36DC50BD-FC5D-43AC-6843-0E549E95A5FD}" dt="2022-03-31T01:12:02.784" v="59" actId="20577"/>
        <pc:sldMkLst>
          <pc:docMk/>
          <pc:sldMk cId="2341064817" sldId="262"/>
        </pc:sldMkLst>
        <pc:spChg chg="mod">
          <ac:chgData name="Drew Burritt" userId="S::drew.burritt@ucalgary.ca::1d57c642-5fe7-40cf-9f3a-64409bc4fc44" providerId="AD" clId="Web-{36DC50BD-FC5D-43AC-6843-0E549E95A5FD}" dt="2022-03-31T01:12:02.784" v="59" actId="20577"/>
          <ac:spMkLst>
            <pc:docMk/>
            <pc:sldMk cId="2341064817" sldId="262"/>
            <ac:spMk id="3" creationId="{5480ABD6-B0BD-B94F-9DA7-56F8E322B8EC}"/>
          </ac:spMkLst>
        </pc:spChg>
        <pc:spChg chg="mod">
          <ac:chgData name="Drew Burritt" userId="S::drew.burritt@ucalgary.ca::1d57c642-5fe7-40cf-9f3a-64409bc4fc44" providerId="AD" clId="Web-{36DC50BD-FC5D-43AC-6843-0E549E95A5FD}" dt="2022-03-31T01:10:17.673" v="54" actId="20577"/>
          <ac:spMkLst>
            <pc:docMk/>
            <pc:sldMk cId="2341064817" sldId="262"/>
            <ac:spMk id="11" creationId="{AADF3F7A-695C-46C8-9972-AE91B6BC1F9C}"/>
          </ac:spMkLst>
        </pc:spChg>
      </pc:sldChg>
      <pc:sldChg chg="modSp add replId">
        <pc:chgData name="Drew Burritt" userId="S::drew.burritt@ucalgary.ca::1d57c642-5fe7-40cf-9f3a-64409bc4fc44" providerId="AD" clId="Web-{36DC50BD-FC5D-43AC-6843-0E549E95A5FD}" dt="2022-03-31T01:16:25.006" v="130" actId="20577"/>
        <pc:sldMkLst>
          <pc:docMk/>
          <pc:sldMk cId="4283560119" sldId="263"/>
        </pc:sldMkLst>
        <pc:spChg chg="mod">
          <ac:chgData name="Drew Burritt" userId="S::drew.burritt@ucalgary.ca::1d57c642-5fe7-40cf-9f3a-64409bc4fc44" providerId="AD" clId="Web-{36DC50BD-FC5D-43AC-6843-0E549E95A5FD}" dt="2022-03-31T01:16:25.006" v="130" actId="20577"/>
          <ac:spMkLst>
            <pc:docMk/>
            <pc:sldMk cId="4283560119" sldId="263"/>
            <ac:spMk id="3" creationId="{5480ABD6-B0BD-B94F-9DA7-56F8E322B8EC}"/>
          </ac:spMkLst>
        </pc:spChg>
        <pc:spChg chg="mod">
          <ac:chgData name="Drew Burritt" userId="S::drew.burritt@ucalgary.ca::1d57c642-5fe7-40cf-9f3a-64409bc4fc44" providerId="AD" clId="Web-{36DC50BD-FC5D-43AC-6843-0E549E95A5FD}" dt="2022-03-31T01:10:05.329" v="45" actId="20577"/>
          <ac:spMkLst>
            <pc:docMk/>
            <pc:sldMk cId="4283560119" sldId="263"/>
            <ac:spMk id="11" creationId="{AADF3F7A-695C-46C8-9972-AE91B6BC1F9C}"/>
          </ac:spMkLst>
        </pc:spChg>
      </pc:sldChg>
      <pc:sldChg chg="modSp add replId">
        <pc:chgData name="Drew Burritt" userId="S::drew.burritt@ucalgary.ca::1d57c642-5fe7-40cf-9f3a-64409bc4fc44" providerId="AD" clId="Web-{36DC50BD-FC5D-43AC-6843-0E549E95A5FD}" dt="2022-03-31T01:13:36.926" v="115" actId="20577"/>
        <pc:sldMkLst>
          <pc:docMk/>
          <pc:sldMk cId="1251255923" sldId="264"/>
        </pc:sldMkLst>
        <pc:spChg chg="mod">
          <ac:chgData name="Drew Burritt" userId="S::drew.burritt@ucalgary.ca::1d57c642-5fe7-40cf-9f3a-64409bc4fc44" providerId="AD" clId="Web-{36DC50BD-FC5D-43AC-6843-0E549E95A5FD}" dt="2022-03-31T01:13:36.926" v="115" actId="20577"/>
          <ac:spMkLst>
            <pc:docMk/>
            <pc:sldMk cId="1251255923" sldId="264"/>
            <ac:spMk id="3" creationId="{5480ABD6-B0BD-B94F-9DA7-56F8E322B8EC}"/>
          </ac:spMkLst>
        </pc:spChg>
        <pc:spChg chg="mod">
          <ac:chgData name="Drew Burritt" userId="S::drew.burritt@ucalgary.ca::1d57c642-5fe7-40cf-9f3a-64409bc4fc44" providerId="AD" clId="Web-{36DC50BD-FC5D-43AC-6843-0E549E95A5FD}" dt="2022-03-31T01:13:23.348" v="113" actId="20577"/>
          <ac:spMkLst>
            <pc:docMk/>
            <pc:sldMk cId="1251255923" sldId="264"/>
            <ac:spMk id="11" creationId="{AADF3F7A-695C-46C8-9972-AE91B6BC1F9C}"/>
          </ac:spMkLst>
        </pc:spChg>
      </pc:sldChg>
      <pc:sldChg chg="add del replId">
        <pc:chgData name="Drew Burritt" userId="S::drew.burritt@ucalgary.ca::1d57c642-5fe7-40cf-9f3a-64409bc4fc44" providerId="AD" clId="Web-{36DC50BD-FC5D-43AC-6843-0E549E95A5FD}" dt="2022-03-31T01:11:29.455" v="55"/>
        <pc:sldMkLst>
          <pc:docMk/>
          <pc:sldMk cId="1507490942" sldId="264"/>
        </pc:sldMkLst>
      </pc:sldChg>
      <pc:sldChg chg="addSp modSp add replId">
        <pc:chgData name="Drew Burritt" userId="S::drew.burritt@ucalgary.ca::1d57c642-5fe7-40cf-9f3a-64409bc4fc44" providerId="AD" clId="Web-{36DC50BD-FC5D-43AC-6843-0E549E95A5FD}" dt="2022-03-31T01:27:45.485" v="141" actId="20577"/>
        <pc:sldMkLst>
          <pc:docMk/>
          <pc:sldMk cId="3362895147" sldId="265"/>
        </pc:sldMkLst>
        <pc:spChg chg="mod">
          <ac:chgData name="Drew Burritt" userId="S::drew.burritt@ucalgary.ca::1d57c642-5fe7-40cf-9f3a-64409bc4fc44" providerId="AD" clId="Web-{36DC50BD-FC5D-43AC-6843-0E549E95A5FD}" dt="2022-03-31T01:27:45.485" v="141" actId="20577"/>
          <ac:spMkLst>
            <pc:docMk/>
            <pc:sldMk cId="3362895147" sldId="265"/>
            <ac:spMk id="3" creationId="{5480ABD6-B0BD-B94F-9DA7-56F8E322B8EC}"/>
          </ac:spMkLst>
        </pc:spChg>
        <pc:spChg chg="add">
          <ac:chgData name="Drew Burritt" userId="S::drew.burritt@ucalgary.ca::1d57c642-5fe7-40cf-9f3a-64409bc4fc44" providerId="AD" clId="Web-{36DC50BD-FC5D-43AC-6843-0E549E95A5FD}" dt="2022-03-31T01:27:40.578" v="132"/>
          <ac:spMkLst>
            <pc:docMk/>
            <pc:sldMk cId="3362895147" sldId="265"/>
            <ac:spMk id="5" creationId="{A0305181-0A46-4C57-FAD0-D4AFF79287B3}"/>
          </ac:spMkLst>
        </pc:spChg>
        <pc:spChg chg="mod">
          <ac:chgData name="Drew Burritt" userId="S::drew.burritt@ucalgary.ca::1d57c642-5fe7-40cf-9f3a-64409bc4fc44" providerId="AD" clId="Web-{36DC50BD-FC5D-43AC-6843-0E549E95A5FD}" dt="2022-03-31T01:27:43.844" v="140" actId="20577"/>
          <ac:spMkLst>
            <pc:docMk/>
            <pc:sldMk cId="3362895147" sldId="265"/>
            <ac:spMk id="11" creationId="{AADF3F7A-695C-46C8-9972-AE91B6BC1F9C}"/>
          </ac:spMkLst>
        </pc:spChg>
      </pc:sldChg>
    </pc:docChg>
  </pc:docChgLst>
  <pc:docChgLst>
    <pc:chgData name="Drew Burritt" userId="S::drew.burritt@ucalgary.ca::1d57c642-5fe7-40cf-9f3a-64409bc4fc44" providerId="AD" clId="Web-{A28130CD-9932-9B97-A051-CE2BE450E898}"/>
    <pc:docChg chg="modSld">
      <pc:chgData name="Drew Burritt" userId="S::drew.burritt@ucalgary.ca::1d57c642-5fe7-40cf-9f3a-64409bc4fc44" providerId="AD" clId="Web-{A28130CD-9932-9B97-A051-CE2BE450E898}" dt="2022-04-03T21:44:11.545" v="7" actId="20577"/>
      <pc:docMkLst>
        <pc:docMk/>
      </pc:docMkLst>
      <pc:sldChg chg="modSp">
        <pc:chgData name="Drew Burritt" userId="S::drew.burritt@ucalgary.ca::1d57c642-5fe7-40cf-9f3a-64409bc4fc44" providerId="AD" clId="Web-{A28130CD-9932-9B97-A051-CE2BE450E898}" dt="2022-04-03T21:44:11.545" v="7" actId="20577"/>
        <pc:sldMkLst>
          <pc:docMk/>
          <pc:sldMk cId="2341064817" sldId="262"/>
        </pc:sldMkLst>
        <pc:spChg chg="mod">
          <ac:chgData name="Drew Burritt" userId="S::drew.burritt@ucalgary.ca::1d57c642-5fe7-40cf-9f3a-64409bc4fc44" providerId="AD" clId="Web-{A28130CD-9932-9B97-A051-CE2BE450E898}" dt="2022-04-03T21:44:11.545" v="7" actId="20577"/>
          <ac:spMkLst>
            <pc:docMk/>
            <pc:sldMk cId="2341064817" sldId="262"/>
            <ac:spMk id="3" creationId="{5480ABD6-B0BD-B94F-9DA7-56F8E322B8EC}"/>
          </ac:spMkLst>
        </pc:spChg>
      </pc:sldChg>
      <pc:sldChg chg="modSp">
        <pc:chgData name="Drew Burritt" userId="S::drew.burritt@ucalgary.ca::1d57c642-5fe7-40cf-9f3a-64409bc4fc44" providerId="AD" clId="Web-{A28130CD-9932-9B97-A051-CE2BE450E898}" dt="2022-04-03T21:42:32.622" v="3"/>
        <pc:sldMkLst>
          <pc:docMk/>
          <pc:sldMk cId="1251255923" sldId="264"/>
        </pc:sldMkLst>
        <pc:graphicFrameChg chg="modGraphic">
          <ac:chgData name="Drew Burritt" userId="S::drew.burritt@ucalgary.ca::1d57c642-5fe7-40cf-9f3a-64409bc4fc44" providerId="AD" clId="Web-{A28130CD-9932-9B97-A051-CE2BE450E898}" dt="2022-04-03T21:42:32.622" v="3"/>
          <ac:graphicFrameMkLst>
            <pc:docMk/>
            <pc:sldMk cId="1251255923" sldId="264"/>
            <ac:graphicFrameMk id="6" creationId="{54FAAD39-26EE-5253-BDB7-0E44026CB21A}"/>
          </ac:graphicFrameMkLst>
        </pc:graphicFrameChg>
      </pc:sldChg>
      <pc:sldChg chg="delSp modSp">
        <pc:chgData name="Drew Burritt" userId="S::drew.burritt@ucalgary.ca::1d57c642-5fe7-40cf-9f3a-64409bc4fc44" providerId="AD" clId="Web-{A28130CD-9932-9B97-A051-CE2BE450E898}" dt="2022-04-03T21:10:50.876" v="1" actId="1076"/>
        <pc:sldMkLst>
          <pc:docMk/>
          <pc:sldMk cId="2622137269" sldId="271"/>
        </pc:sldMkLst>
        <pc:spChg chg="del">
          <ac:chgData name="Drew Burritt" userId="S::drew.burritt@ucalgary.ca::1d57c642-5fe7-40cf-9f3a-64409bc4fc44" providerId="AD" clId="Web-{A28130CD-9932-9B97-A051-CE2BE450E898}" dt="2022-04-03T21:10:49.110" v="0"/>
          <ac:spMkLst>
            <pc:docMk/>
            <pc:sldMk cId="2622137269" sldId="271"/>
            <ac:spMk id="2" creationId="{D3FE6DED-6112-444F-8FEA-0A82E44F742F}"/>
          </ac:spMkLst>
        </pc:spChg>
        <pc:picChg chg="mod">
          <ac:chgData name="Drew Burritt" userId="S::drew.burritt@ucalgary.ca::1d57c642-5fe7-40cf-9f3a-64409bc4fc44" providerId="AD" clId="Web-{A28130CD-9932-9B97-A051-CE2BE450E898}" dt="2022-04-03T21:10:50.876" v="1" actId="1076"/>
          <ac:picMkLst>
            <pc:docMk/>
            <pc:sldMk cId="2622137269" sldId="271"/>
            <ac:picMk id="5" creationId="{5EC5E0B6-8867-4C0A-B640-C7F34738964D}"/>
          </ac:picMkLst>
        </pc:picChg>
      </pc:sldChg>
    </pc:docChg>
  </pc:docChgLst>
  <pc:docChgLst>
    <pc:chgData name="Thomas Scott" userId="S::thomas.scott@ucalgary.ca::a3dd4605-80a2-4c93-8b80-bdd5aa987e24" providerId="AD" clId="Web-{42F3B39E-529D-0C03-0E61-13B628216516}"/>
    <pc:docChg chg="modSld">
      <pc:chgData name="Thomas Scott" userId="S::thomas.scott@ucalgary.ca::a3dd4605-80a2-4c93-8b80-bdd5aa987e24" providerId="AD" clId="Web-{42F3B39E-529D-0C03-0E61-13B628216516}" dt="2022-04-02T07:21:49.215" v="424" actId="20577"/>
      <pc:docMkLst>
        <pc:docMk/>
      </pc:docMkLst>
      <pc:sldChg chg="addSp modSp">
        <pc:chgData name="Thomas Scott" userId="S::thomas.scott@ucalgary.ca::a3dd4605-80a2-4c93-8b80-bdd5aa987e24" providerId="AD" clId="Web-{42F3B39E-529D-0C03-0E61-13B628216516}" dt="2022-04-02T07:20:26.043" v="395" actId="1076"/>
        <pc:sldMkLst>
          <pc:docMk/>
          <pc:sldMk cId="778367345" sldId="257"/>
        </pc:sldMkLst>
        <pc:spChg chg="mod">
          <ac:chgData name="Thomas Scott" userId="S::thomas.scott@ucalgary.ca::a3dd4605-80a2-4c93-8b80-bdd5aa987e24" providerId="AD" clId="Web-{42F3B39E-529D-0C03-0E61-13B628216516}" dt="2022-04-02T07:19:53.120" v="391" actId="20577"/>
          <ac:spMkLst>
            <pc:docMk/>
            <pc:sldMk cId="778367345" sldId="257"/>
            <ac:spMk id="3" creationId="{5480ABD6-B0BD-B94F-9DA7-56F8E322B8EC}"/>
          </ac:spMkLst>
        </pc:spChg>
        <pc:picChg chg="add mod">
          <ac:chgData name="Thomas Scott" userId="S::thomas.scott@ucalgary.ca::a3dd4605-80a2-4c93-8b80-bdd5aa987e24" providerId="AD" clId="Web-{42F3B39E-529D-0C03-0E61-13B628216516}" dt="2022-04-02T07:20:26.043" v="395" actId="1076"/>
          <ac:picMkLst>
            <pc:docMk/>
            <pc:sldMk cId="778367345" sldId="257"/>
            <ac:picMk id="2" creationId="{16965955-C1EB-4488-EDE6-EF7C3029BC46}"/>
          </ac:picMkLst>
        </pc:picChg>
      </pc:sldChg>
      <pc:sldChg chg="modSp">
        <pc:chgData name="Thomas Scott" userId="S::thomas.scott@ucalgary.ca::a3dd4605-80a2-4c93-8b80-bdd5aa987e24" providerId="AD" clId="Web-{42F3B39E-529D-0C03-0E61-13B628216516}" dt="2022-04-02T07:21:20.324" v="408" actId="20577"/>
        <pc:sldMkLst>
          <pc:docMk/>
          <pc:sldMk cId="2500622851" sldId="258"/>
        </pc:sldMkLst>
        <pc:spChg chg="mod">
          <ac:chgData name="Thomas Scott" userId="S::thomas.scott@ucalgary.ca::a3dd4605-80a2-4c93-8b80-bdd5aa987e24" providerId="AD" clId="Web-{42F3B39E-529D-0C03-0E61-13B628216516}" dt="2022-04-02T07:21:20.324" v="408" actId="20577"/>
          <ac:spMkLst>
            <pc:docMk/>
            <pc:sldMk cId="2500622851" sldId="258"/>
            <ac:spMk id="2" creationId="{A7E3BE60-5D8F-6C41-A517-E4C3855CFB66}"/>
          </ac:spMkLst>
        </pc:spChg>
        <pc:spChg chg="mod">
          <ac:chgData name="Thomas Scott" userId="S::thomas.scott@ucalgary.ca::a3dd4605-80a2-4c93-8b80-bdd5aa987e24" providerId="AD" clId="Web-{42F3B39E-529D-0C03-0E61-13B628216516}" dt="2022-04-02T07:05:03.018" v="20" actId="20577"/>
          <ac:spMkLst>
            <pc:docMk/>
            <pc:sldMk cId="2500622851" sldId="258"/>
            <ac:spMk id="3" creationId="{59828DA3-9E9C-174C-A096-933EB68D54B0}"/>
          </ac:spMkLst>
        </pc:spChg>
      </pc:sldChg>
      <pc:sldChg chg="addSp delSp modSp">
        <pc:chgData name="Thomas Scott" userId="S::thomas.scott@ucalgary.ca::a3dd4605-80a2-4c93-8b80-bdd5aa987e24" providerId="AD" clId="Web-{42F3B39E-529D-0C03-0E61-13B628216516}" dt="2022-04-02T07:21:49.215" v="424" actId="20577"/>
        <pc:sldMkLst>
          <pc:docMk/>
          <pc:sldMk cId="1507760642" sldId="259"/>
        </pc:sldMkLst>
        <pc:spChg chg="mod">
          <ac:chgData name="Thomas Scott" userId="S::thomas.scott@ucalgary.ca::a3dd4605-80a2-4c93-8b80-bdd5aa987e24" providerId="AD" clId="Web-{42F3B39E-529D-0C03-0E61-13B628216516}" dt="2022-04-02T07:17:04.275" v="330" actId="20577"/>
          <ac:spMkLst>
            <pc:docMk/>
            <pc:sldMk cId="1507760642" sldId="259"/>
            <ac:spMk id="3" creationId="{5480ABD6-B0BD-B94F-9DA7-56F8E322B8EC}"/>
          </ac:spMkLst>
        </pc:spChg>
        <pc:spChg chg="add mod">
          <ac:chgData name="Thomas Scott" userId="S::thomas.scott@ucalgary.ca::a3dd4605-80a2-4c93-8b80-bdd5aa987e24" providerId="AD" clId="Web-{42F3B39E-529D-0C03-0E61-13B628216516}" dt="2022-04-02T07:17:43.432" v="338" actId="1076"/>
          <ac:spMkLst>
            <pc:docMk/>
            <pc:sldMk cId="1507760642" sldId="259"/>
            <ac:spMk id="7" creationId="{CF92CB21-602A-2137-73D9-935CF06CA20C}"/>
          </ac:spMkLst>
        </pc:spChg>
        <pc:spChg chg="add mod">
          <ac:chgData name="Thomas Scott" userId="S::thomas.scott@ucalgary.ca::a3dd4605-80a2-4c93-8b80-bdd5aa987e24" providerId="AD" clId="Web-{42F3B39E-529D-0C03-0E61-13B628216516}" dt="2022-04-02T07:18:00.260" v="343" actId="14100"/>
          <ac:spMkLst>
            <pc:docMk/>
            <pc:sldMk cId="1507760642" sldId="259"/>
            <ac:spMk id="8" creationId="{16B98FAF-E1E2-7576-BFCC-38C665BE8506}"/>
          </ac:spMkLst>
        </pc:spChg>
        <pc:spChg chg="add mod">
          <ac:chgData name="Thomas Scott" userId="S::thomas.scott@ucalgary.ca::a3dd4605-80a2-4c93-8b80-bdd5aa987e24" providerId="AD" clId="Web-{42F3B39E-529D-0C03-0E61-13B628216516}" dt="2022-04-02T07:18:52.463" v="372" actId="1076"/>
          <ac:spMkLst>
            <pc:docMk/>
            <pc:sldMk cId="1507760642" sldId="259"/>
            <ac:spMk id="10" creationId="{FA9B9B0E-B3B4-1FEA-D3D0-C0BDC10EE55E}"/>
          </ac:spMkLst>
        </pc:spChg>
        <pc:spChg chg="mod">
          <ac:chgData name="Thomas Scott" userId="S::thomas.scott@ucalgary.ca::a3dd4605-80a2-4c93-8b80-bdd5aa987e24" providerId="AD" clId="Web-{42F3B39E-529D-0C03-0E61-13B628216516}" dt="2022-04-02T07:21:49.215" v="424" actId="20577"/>
          <ac:spMkLst>
            <pc:docMk/>
            <pc:sldMk cId="1507760642" sldId="259"/>
            <ac:spMk id="11" creationId="{AADF3F7A-695C-46C8-9972-AE91B6BC1F9C}"/>
          </ac:spMkLst>
        </pc:spChg>
        <pc:picChg chg="add del mod">
          <ac:chgData name="Thomas Scott" userId="S::thomas.scott@ucalgary.ca::a3dd4605-80a2-4c93-8b80-bdd5aa987e24" providerId="AD" clId="Web-{42F3B39E-529D-0C03-0E61-13B628216516}" dt="2022-04-02T07:15:14.118" v="307"/>
          <ac:picMkLst>
            <pc:docMk/>
            <pc:sldMk cId="1507760642" sldId="259"/>
            <ac:picMk id="2" creationId="{6A685241-DC04-A984-E2DA-935745E8AE16}"/>
          </ac:picMkLst>
        </pc:picChg>
        <pc:picChg chg="add mod">
          <ac:chgData name="Thomas Scott" userId="S::thomas.scott@ucalgary.ca::a3dd4605-80a2-4c93-8b80-bdd5aa987e24" providerId="AD" clId="Web-{42F3B39E-529D-0C03-0E61-13B628216516}" dt="2022-04-02T07:20:47.277" v="396" actId="1076"/>
          <ac:picMkLst>
            <pc:docMk/>
            <pc:sldMk cId="1507760642" sldId="259"/>
            <ac:picMk id="5" creationId="{4D0B0D1B-7A2A-517F-66E4-EC4D5A5890F1}"/>
          </ac:picMkLst>
        </pc:picChg>
        <pc:picChg chg="add mod">
          <ac:chgData name="Thomas Scott" userId="S::thomas.scott@ucalgary.ca::a3dd4605-80a2-4c93-8b80-bdd5aa987e24" providerId="AD" clId="Web-{42F3B39E-529D-0C03-0E61-13B628216516}" dt="2022-04-02T07:20:47.293" v="397" actId="1076"/>
          <ac:picMkLst>
            <pc:docMk/>
            <pc:sldMk cId="1507760642" sldId="259"/>
            <ac:picMk id="6" creationId="{69D51853-74CE-ADBD-1737-85E6249B2E26}"/>
          </ac:picMkLst>
        </pc:picChg>
      </pc:sldChg>
    </pc:docChg>
  </pc:docChgLst>
  <pc:docChgLst>
    <pc:chgData name="Bhavyai Gupta" userId="S::bhavyai.gupta@ucalgary.ca::61836156-c8a1-4910-8760-c19a198c6d2f" providerId="AD" clId="Web-{C37E07C1-26E5-3A18-CA79-B9D45CE76BF4}"/>
    <pc:docChg chg="modSld">
      <pc:chgData name="Bhavyai Gupta" userId="S::bhavyai.gupta@ucalgary.ca::61836156-c8a1-4910-8760-c19a198c6d2f" providerId="AD" clId="Web-{C37E07C1-26E5-3A18-CA79-B9D45CE76BF4}" dt="2022-03-31T01:07:48.877" v="11" actId="20577"/>
      <pc:docMkLst>
        <pc:docMk/>
      </pc:docMkLst>
      <pc:sldChg chg="modSp">
        <pc:chgData name="Bhavyai Gupta" userId="S::bhavyai.gupta@ucalgary.ca::61836156-c8a1-4910-8760-c19a198c6d2f" providerId="AD" clId="Web-{C37E07C1-26E5-3A18-CA79-B9D45CE76BF4}" dt="2022-03-31T01:07:48.877" v="11" actId="20577"/>
        <pc:sldMkLst>
          <pc:docMk/>
          <pc:sldMk cId="2500622851" sldId="258"/>
        </pc:sldMkLst>
        <pc:spChg chg="mod">
          <ac:chgData name="Bhavyai Gupta" userId="S::bhavyai.gupta@ucalgary.ca::61836156-c8a1-4910-8760-c19a198c6d2f" providerId="AD" clId="Web-{C37E07C1-26E5-3A18-CA79-B9D45CE76BF4}" dt="2022-03-31T01:03:42.469" v="1" actId="20577"/>
          <ac:spMkLst>
            <pc:docMk/>
            <pc:sldMk cId="2500622851" sldId="258"/>
            <ac:spMk id="2" creationId="{A7E3BE60-5D8F-6C41-A517-E4C3855CFB66}"/>
          </ac:spMkLst>
        </pc:spChg>
        <pc:spChg chg="mod">
          <ac:chgData name="Bhavyai Gupta" userId="S::bhavyai.gupta@ucalgary.ca::61836156-c8a1-4910-8760-c19a198c6d2f" providerId="AD" clId="Web-{C37E07C1-26E5-3A18-CA79-B9D45CE76BF4}" dt="2022-03-31T01:07:48.877" v="11" actId="20577"/>
          <ac:spMkLst>
            <pc:docMk/>
            <pc:sldMk cId="2500622851" sldId="258"/>
            <ac:spMk id="4" creationId="{13E932DF-6BEC-8349-9E3C-C74C19687D56}"/>
          </ac:spMkLst>
        </pc:spChg>
      </pc:sldChg>
    </pc:docChg>
  </pc:docChgLst>
  <pc:docChgLst>
    <pc:chgData name="Bhavyai Gupta" userId="S::bhavyai.gupta@ucalgary.ca::61836156-c8a1-4910-8760-c19a198c6d2f" providerId="AD" clId="Web-{D04B8005-394A-7FC6-E4BD-03F34C989E82}"/>
    <pc:docChg chg="modSld">
      <pc:chgData name="Bhavyai Gupta" userId="S::bhavyai.gupta@ucalgary.ca::61836156-c8a1-4910-8760-c19a198c6d2f" providerId="AD" clId="Web-{D04B8005-394A-7FC6-E4BD-03F34C989E82}" dt="2022-04-03T18:47:08.791" v="447"/>
      <pc:docMkLst>
        <pc:docMk/>
      </pc:docMkLst>
      <pc:sldChg chg="modSp">
        <pc:chgData name="Bhavyai Gupta" userId="S::bhavyai.gupta@ucalgary.ca::61836156-c8a1-4910-8760-c19a198c6d2f" providerId="AD" clId="Web-{D04B8005-394A-7FC6-E4BD-03F34C989E82}" dt="2022-04-03T18:47:08.791" v="447"/>
        <pc:sldMkLst>
          <pc:docMk/>
          <pc:sldMk cId="3667485814" sldId="268"/>
        </pc:sldMkLst>
        <pc:graphicFrameChg chg="mod modGraphic">
          <ac:chgData name="Bhavyai Gupta" userId="S::bhavyai.gupta@ucalgary.ca::61836156-c8a1-4910-8760-c19a198c6d2f" providerId="AD" clId="Web-{D04B8005-394A-7FC6-E4BD-03F34C989E82}" dt="2022-04-03T18:47:08.791" v="447"/>
          <ac:graphicFrameMkLst>
            <pc:docMk/>
            <pc:sldMk cId="3667485814" sldId="268"/>
            <ac:graphicFrameMk id="6" creationId="{A7AF1AB9-76D7-0427-9643-5E1620FA558B}"/>
          </ac:graphicFrameMkLst>
        </pc:graphicFrameChg>
      </pc:sldChg>
    </pc:docChg>
  </pc:docChgLst>
  <pc:docChgLst>
    <pc:chgData name="Jose Cazarin Filho" userId="S::josecarlos.cazarinfi@ucalgary.ca::92732923-76a7-4dc6-b3a1-a070a83ca28b" providerId="AD" clId="Web-{1E62CB49-BABE-9934-1725-AA0DB417F63C}"/>
    <pc:docChg chg="modSld">
      <pc:chgData name="Jose Cazarin Filho" userId="S::josecarlos.cazarinfi@ucalgary.ca::92732923-76a7-4dc6-b3a1-a070a83ca28b" providerId="AD" clId="Web-{1E62CB49-BABE-9934-1725-AA0DB417F63C}" dt="2022-04-03T01:40:50.737" v="2" actId="1076"/>
      <pc:docMkLst>
        <pc:docMk/>
      </pc:docMkLst>
      <pc:sldChg chg="addSp delSp modSp">
        <pc:chgData name="Jose Cazarin Filho" userId="S::josecarlos.cazarinfi@ucalgary.ca::92732923-76a7-4dc6-b3a1-a070a83ca28b" providerId="AD" clId="Web-{1E62CB49-BABE-9934-1725-AA0DB417F63C}" dt="2022-04-03T01:40:50.737" v="2" actId="1076"/>
        <pc:sldMkLst>
          <pc:docMk/>
          <pc:sldMk cId="1386573022" sldId="270"/>
        </pc:sldMkLst>
        <pc:spChg chg="del">
          <ac:chgData name="Jose Cazarin Filho" userId="S::josecarlos.cazarinfi@ucalgary.ca::92732923-76a7-4dc6-b3a1-a070a83ca28b" providerId="AD" clId="Web-{1E62CB49-BABE-9934-1725-AA0DB417F63C}" dt="2022-04-03T01:40:45.472" v="0"/>
          <ac:spMkLst>
            <pc:docMk/>
            <pc:sldMk cId="1386573022" sldId="270"/>
            <ac:spMk id="3" creationId="{19054B53-CCAC-AF1E-A393-C97827738760}"/>
          </ac:spMkLst>
        </pc:spChg>
        <pc:spChg chg="add del mod">
          <ac:chgData name="Jose Cazarin Filho" userId="S::josecarlos.cazarinfi@ucalgary.ca::92732923-76a7-4dc6-b3a1-a070a83ca28b" providerId="AD" clId="Web-{1E62CB49-BABE-9934-1725-AA0DB417F63C}" dt="2022-04-03T01:40:46.316" v="1"/>
          <ac:spMkLst>
            <pc:docMk/>
            <pc:sldMk cId="1386573022" sldId="270"/>
            <ac:spMk id="6" creationId="{6303BDC7-DF95-F1AB-0755-48E144429FD1}"/>
          </ac:spMkLst>
        </pc:spChg>
        <pc:picChg chg="add mod ord">
          <ac:chgData name="Jose Cazarin Filho" userId="S::josecarlos.cazarinfi@ucalgary.ca::92732923-76a7-4dc6-b3a1-a070a83ca28b" providerId="AD" clId="Web-{1E62CB49-BABE-9934-1725-AA0DB417F63C}" dt="2022-04-03T01:40:50.737" v="2" actId="1076"/>
          <ac:picMkLst>
            <pc:docMk/>
            <pc:sldMk cId="1386573022" sldId="270"/>
            <ac:picMk id="7" creationId="{ED770FC9-94C1-8AC4-9F53-618A52BBF26F}"/>
          </ac:picMkLst>
        </pc:picChg>
      </pc:sldChg>
    </pc:docChg>
  </pc:docChgLst>
  <pc:docChgLst>
    <pc:chgData name="Drew Burritt" userId="S::drew.burritt@ucalgary.ca::1d57c642-5fe7-40cf-9f3a-64409bc4fc44" providerId="AD" clId="Web-{52B3774A-9C94-1233-FA60-05A0DBC6BAA1}"/>
    <pc:docChg chg="modSld">
      <pc:chgData name="Drew Burritt" userId="S::drew.burritt@ucalgary.ca::1d57c642-5fe7-40cf-9f3a-64409bc4fc44" providerId="AD" clId="Web-{52B3774A-9C94-1233-FA60-05A0DBC6BAA1}" dt="2022-03-31T01:00:40.487" v="45" actId="20577"/>
      <pc:docMkLst>
        <pc:docMk/>
      </pc:docMkLst>
      <pc:sldChg chg="modSp">
        <pc:chgData name="Drew Burritt" userId="S::drew.burritt@ucalgary.ca::1d57c642-5fe7-40cf-9f3a-64409bc4fc44" providerId="AD" clId="Web-{52B3774A-9C94-1233-FA60-05A0DBC6BAA1}" dt="2022-03-31T01:00:40.487" v="45" actId="20577"/>
        <pc:sldMkLst>
          <pc:docMk/>
          <pc:sldMk cId="778367345" sldId="257"/>
        </pc:sldMkLst>
        <pc:spChg chg="mod">
          <ac:chgData name="Drew Burritt" userId="S::drew.burritt@ucalgary.ca::1d57c642-5fe7-40cf-9f3a-64409bc4fc44" providerId="AD" clId="Web-{52B3774A-9C94-1233-FA60-05A0DBC6BAA1}" dt="2022-03-31T01:00:36.799" v="44" actId="20577"/>
          <ac:spMkLst>
            <pc:docMk/>
            <pc:sldMk cId="778367345" sldId="257"/>
            <ac:spMk id="3" creationId="{5480ABD6-B0BD-B94F-9DA7-56F8E322B8EC}"/>
          </ac:spMkLst>
        </pc:spChg>
        <pc:spChg chg="mod">
          <ac:chgData name="Drew Burritt" userId="S::drew.burritt@ucalgary.ca::1d57c642-5fe7-40cf-9f3a-64409bc4fc44" providerId="AD" clId="Web-{52B3774A-9C94-1233-FA60-05A0DBC6BAA1}" dt="2022-03-31T01:00:40.487" v="45" actId="20577"/>
          <ac:spMkLst>
            <pc:docMk/>
            <pc:sldMk cId="778367345" sldId="257"/>
            <ac:spMk id="11" creationId="{AADF3F7A-695C-46C8-9972-AE91B6BC1F9C}"/>
          </ac:spMkLst>
        </pc:spChg>
      </pc:sldChg>
      <pc:sldChg chg="modSp">
        <pc:chgData name="Drew Burritt" userId="S::drew.burritt@ucalgary.ca::1d57c642-5fe7-40cf-9f3a-64409bc4fc44" providerId="AD" clId="Web-{52B3774A-9C94-1233-FA60-05A0DBC6BAA1}" dt="2022-03-31T01:00:29.565" v="43" actId="20577"/>
        <pc:sldMkLst>
          <pc:docMk/>
          <pc:sldMk cId="2500622851" sldId="258"/>
        </pc:sldMkLst>
        <pc:spChg chg="mod">
          <ac:chgData name="Drew Burritt" userId="S::drew.burritt@ucalgary.ca::1d57c642-5fe7-40cf-9f3a-64409bc4fc44" providerId="AD" clId="Web-{52B3774A-9C94-1233-FA60-05A0DBC6BAA1}" dt="2022-03-31T01:00:02.533" v="13" actId="20577"/>
          <ac:spMkLst>
            <pc:docMk/>
            <pc:sldMk cId="2500622851" sldId="258"/>
            <ac:spMk id="2" creationId="{A7E3BE60-5D8F-6C41-A517-E4C3855CFB66}"/>
          </ac:spMkLst>
        </pc:spChg>
        <pc:spChg chg="mod">
          <ac:chgData name="Drew Burritt" userId="S::drew.burritt@ucalgary.ca::1d57c642-5fe7-40cf-9f3a-64409bc4fc44" providerId="AD" clId="Web-{52B3774A-9C94-1233-FA60-05A0DBC6BAA1}" dt="2022-03-31T01:00:09.689" v="32" actId="20577"/>
          <ac:spMkLst>
            <pc:docMk/>
            <pc:sldMk cId="2500622851" sldId="258"/>
            <ac:spMk id="3" creationId="{59828DA3-9E9C-174C-A096-933EB68D54B0}"/>
          </ac:spMkLst>
        </pc:spChg>
        <pc:spChg chg="mod">
          <ac:chgData name="Drew Burritt" userId="S::drew.burritt@ucalgary.ca::1d57c642-5fe7-40cf-9f3a-64409bc4fc44" providerId="AD" clId="Web-{52B3774A-9C94-1233-FA60-05A0DBC6BAA1}" dt="2022-03-31T01:00:16.189" v="41" actId="20577"/>
          <ac:spMkLst>
            <pc:docMk/>
            <pc:sldMk cId="2500622851" sldId="258"/>
            <ac:spMk id="4" creationId="{13E932DF-6BEC-8349-9E3C-C74C19687D56}"/>
          </ac:spMkLst>
        </pc:spChg>
        <pc:spChg chg="mod">
          <ac:chgData name="Drew Burritt" userId="S::drew.burritt@ucalgary.ca::1d57c642-5fe7-40cf-9f3a-64409bc4fc44" providerId="AD" clId="Web-{52B3774A-9C94-1233-FA60-05A0DBC6BAA1}" dt="2022-03-31T01:00:29.565" v="43" actId="20577"/>
          <ac:spMkLst>
            <pc:docMk/>
            <pc:sldMk cId="2500622851" sldId="258"/>
            <ac:spMk id="5" creationId="{93423051-1C04-6F46-BEDF-92AECB74013E}"/>
          </ac:spMkLst>
        </pc:spChg>
      </pc:sldChg>
    </pc:docChg>
  </pc:docChgLst>
</pc:chgInfo>
</file>

<file path=ppt/media/image1.jpeg>
</file>

<file path=ppt/media/image10.png>
</file>

<file path=ppt/media/image11.png>
</file>

<file path=ppt/media/image2.jpeg>
</file>

<file path=ppt/media/image3.jpeg>
</file>

<file path=ppt/media/image4.png>
</file>

<file path=ppt/media/image5.png>
</file>

<file path=ppt/media/image6.png>
</file>

<file path=ppt/media/image7.pn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61956AE-88E2-4C01-AE8D-293147E5D8BD}" type="datetimeFigureOut">
              <a:t>4/25/2022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0BCB373-352B-4D41-A696-9FDBF1E59845}" type="slidenum">
              <a:t>‹#›</a:t>
            </a:fld>
            <a:endParaRPr lang="en-US"/>
          </a:p>
        </p:txBody>
      </p:sp>
    </p:spTree>
    <p:extLst>
      <p:ext uri="{BB962C8B-B14F-4D97-AF65-F5344CB8AC3E}">
        <p14:creationId xmlns:p14="http://schemas.microsoft.com/office/powerpoint/2010/main" val="3982457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EAB58301-8E47-694C-884E-80E9D5260CC5}" type="slidenum">
              <a:rPr lang="en-US" smtClean="0"/>
              <a:t>2</a:t>
            </a:fld>
            <a:endParaRPr lang="en-US"/>
          </a:p>
        </p:txBody>
      </p:sp>
    </p:spTree>
    <p:extLst>
      <p:ext uri="{BB962C8B-B14F-4D97-AF65-F5344CB8AC3E}">
        <p14:creationId xmlns:p14="http://schemas.microsoft.com/office/powerpoint/2010/main" val="7410473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EAB58301-8E47-694C-884E-80E9D5260CC5}" type="slidenum">
              <a:rPr lang="en-US" smtClean="0"/>
              <a:t>3</a:t>
            </a:fld>
            <a:endParaRPr lang="en-US"/>
          </a:p>
        </p:txBody>
      </p:sp>
    </p:spTree>
    <p:extLst>
      <p:ext uri="{BB962C8B-B14F-4D97-AF65-F5344CB8AC3E}">
        <p14:creationId xmlns:p14="http://schemas.microsoft.com/office/powerpoint/2010/main" val="6832791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cs typeface="Calibri"/>
              </a:rPr>
              <a:t>For this project we decided to create our own dataset. To do this each group member used different decks and took 5 pictures of each card. These pictures were from different angles as well as with some with a portion of the card obscured.  In addition to these images, we also added pictures from three additional datasets we found online. To further increase the size of our dataset we ran all these images through a python script that generated  9 augmented versions of each card by </a:t>
            </a:r>
            <a:r>
              <a:rPr lang="en-CA"/>
              <a:t>varying shear, rotation and brightness. This gave</a:t>
            </a:r>
            <a:r>
              <a:rPr lang="en-CA">
                <a:cs typeface="Calibri"/>
              </a:rPr>
              <a:t> a final size of about 39k images, 20% of the images for each card were randomly selected to create a test set. </a:t>
            </a:r>
            <a:endParaRPr lang="en-US">
              <a:cs typeface="Calibri"/>
            </a:endParaRPr>
          </a:p>
          <a:p>
            <a:endParaRPr lang="en-CA">
              <a:cs typeface="Calibri"/>
            </a:endParaRPr>
          </a:p>
          <a:p>
            <a:r>
              <a:rPr lang="en-CA">
                <a:cs typeface="Calibri"/>
              </a:rPr>
              <a:t>Two additional datasets were created to further test the models. An easy set consisting of cards occupying most of the frame at varying angles. As well as a hard set consisting of cards further away from the camera, partially or mostly obscured and ones with complicated backgrounds. </a:t>
            </a:r>
            <a:endParaRPr lang="en-US">
              <a:cs typeface="Calibri"/>
            </a:endParaRPr>
          </a:p>
          <a:p>
            <a:endParaRPr lang="en-CA">
              <a:cs typeface="Calibri"/>
            </a:endParaRPr>
          </a:p>
          <a:p>
            <a:endParaRPr lang="en-CA">
              <a:cs typeface="Calibri"/>
            </a:endParaRPr>
          </a:p>
          <a:p>
            <a:endParaRPr lang="en-CA">
              <a:cs typeface="Calibri"/>
            </a:endParaRPr>
          </a:p>
          <a:p>
            <a:endParaRPr lang="en-CA">
              <a:cs typeface="Calibri"/>
            </a:endParaRPr>
          </a:p>
        </p:txBody>
      </p:sp>
      <p:sp>
        <p:nvSpPr>
          <p:cNvPr id="4" name="Slide Number Placeholder 3"/>
          <p:cNvSpPr>
            <a:spLocks noGrp="1"/>
          </p:cNvSpPr>
          <p:nvPr>
            <p:ph type="sldNum" sz="quarter" idx="5"/>
          </p:nvPr>
        </p:nvSpPr>
        <p:spPr/>
        <p:txBody>
          <a:bodyPr/>
          <a:lstStyle/>
          <a:p>
            <a:fld id="{EAB58301-8E47-694C-884E-80E9D5260CC5}" type="slidenum">
              <a:rPr lang="en-US" smtClean="0"/>
              <a:t>4</a:t>
            </a:fld>
            <a:endParaRPr lang="en-US"/>
          </a:p>
        </p:txBody>
      </p:sp>
    </p:spTree>
    <p:extLst>
      <p:ext uri="{BB962C8B-B14F-4D97-AF65-F5344CB8AC3E}">
        <p14:creationId xmlns:p14="http://schemas.microsoft.com/office/powerpoint/2010/main" val="40938222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 We decided to try several prebuilt models, Both in transfer learning as well as training them from scratch. we used </a:t>
            </a:r>
            <a:r>
              <a:rPr lang="en-US" err="1">
                <a:cs typeface="Calibri"/>
              </a:rPr>
              <a:t>EfficientNet</a:t>
            </a:r>
            <a:r>
              <a:rPr lang="en-US">
                <a:cs typeface="Calibri"/>
              </a:rPr>
              <a:t> B0 and B4, VGG16 and resnet50 as these classifiers have shown good success on other problems.  For transfer learning </a:t>
            </a:r>
            <a:r>
              <a:rPr lang="en-US" err="1">
                <a:cs typeface="Calibri"/>
              </a:rPr>
              <a:t>imagenet</a:t>
            </a:r>
            <a:r>
              <a:rPr lang="en-US">
                <a:cs typeface="Calibri"/>
              </a:rPr>
              <a:t> weights were used, and the top layers were created, for some models we tried several top configurations. Initial training was done with the base model frozen, only training the new top. Fine tuning was then done by unfreezing some or all of the layers in the base model. </a:t>
            </a:r>
          </a:p>
          <a:p>
            <a:endParaRPr lang="en-US">
              <a:cs typeface="Calibri"/>
            </a:endParaRPr>
          </a:p>
          <a:p>
            <a:r>
              <a:rPr lang="en-US">
                <a:cs typeface="Calibri"/>
              </a:rPr>
              <a:t> We also tried training these models with no initial weights, this was done using original top layers, only changing the number of neurons in the output layer to match our 52 classes.</a:t>
            </a:r>
          </a:p>
          <a:p>
            <a:endParaRPr lang="en-US">
              <a:cs typeface="Calibri"/>
            </a:endParaRPr>
          </a:p>
          <a:p>
            <a:r>
              <a:rPr lang="en-US">
                <a:cs typeface="Calibri"/>
              </a:rPr>
              <a:t>A custom model was also created using the techniques learned in this class. This model was used to test multilabel classification, with one label for suit and one for value. </a:t>
            </a:r>
          </a:p>
          <a:p>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40BCB373-352B-4D41-A696-9FDBF1E59845}" type="slidenum">
              <a:rPr lang="en-US"/>
              <a:t>5</a:t>
            </a:fld>
            <a:endParaRPr lang="en-US"/>
          </a:p>
        </p:txBody>
      </p:sp>
    </p:spTree>
    <p:extLst>
      <p:ext uri="{BB962C8B-B14F-4D97-AF65-F5344CB8AC3E}">
        <p14:creationId xmlns:p14="http://schemas.microsoft.com/office/powerpoint/2010/main" val="27800386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EAB58301-8E47-694C-884E-80E9D5260CC5}" type="slidenum">
              <a:rPr lang="en-US" smtClean="0"/>
              <a:t>7</a:t>
            </a:fld>
            <a:endParaRPr lang="en-US"/>
          </a:p>
        </p:txBody>
      </p:sp>
    </p:spTree>
    <p:extLst>
      <p:ext uri="{BB962C8B-B14F-4D97-AF65-F5344CB8AC3E}">
        <p14:creationId xmlns:p14="http://schemas.microsoft.com/office/powerpoint/2010/main" val="1253990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cs typeface="Calibri"/>
              </a:rPr>
              <a:t>- In an overview</a:t>
            </a:r>
          </a:p>
          <a:p>
            <a:r>
              <a:rPr lang="en-CA">
                <a:cs typeface="Calibri"/>
              </a:rPr>
              <a:t>- Best results were obtained when training the models from scratch</a:t>
            </a:r>
          </a:p>
          <a:p>
            <a:r>
              <a:rPr lang="en-CA">
                <a:cs typeface="Calibri"/>
              </a:rPr>
              <a:t>- This can be explained no playing cards </a:t>
            </a:r>
            <a:r>
              <a:rPr lang="en-CA" err="1">
                <a:cs typeface="Calibri"/>
              </a:rPr>
              <a:t>imageNet</a:t>
            </a:r>
          </a:p>
          <a:p>
            <a:endParaRPr lang="en-CA">
              <a:cs typeface="Calibri"/>
            </a:endParaRPr>
          </a:p>
          <a:p>
            <a:r>
              <a:rPr lang="en-CA">
                <a:cs typeface="Calibri"/>
              </a:rPr>
              <a:t>-Eff net and </a:t>
            </a:r>
            <a:r>
              <a:rPr lang="en-CA" err="1">
                <a:cs typeface="Calibri"/>
              </a:rPr>
              <a:t>resnet</a:t>
            </a:r>
            <a:r>
              <a:rPr lang="en-CA">
                <a:cs typeface="Calibri"/>
              </a:rPr>
              <a:t> most modern architectures, comparing against </a:t>
            </a:r>
            <a:r>
              <a:rPr lang="en-CA" err="1">
                <a:cs typeface="Calibri"/>
              </a:rPr>
              <a:t>vgg</a:t>
            </a:r>
            <a:r>
              <a:rPr lang="en-CA">
                <a:cs typeface="Calibri"/>
              </a:rPr>
              <a:t> 16 and the custom model</a:t>
            </a:r>
          </a:p>
          <a:p>
            <a:endParaRPr lang="en-CA">
              <a:cs typeface="Calibri"/>
            </a:endParaRPr>
          </a:p>
          <a:p>
            <a:endParaRPr lang="en-CA">
              <a:cs typeface="Calibri"/>
            </a:endParaRPr>
          </a:p>
          <a:p>
            <a:endParaRPr lang="en-CA">
              <a:cs typeface="Calibri"/>
            </a:endParaRPr>
          </a:p>
        </p:txBody>
      </p:sp>
      <p:sp>
        <p:nvSpPr>
          <p:cNvPr id="4" name="Slide Number Placeholder 3"/>
          <p:cNvSpPr>
            <a:spLocks noGrp="1"/>
          </p:cNvSpPr>
          <p:nvPr>
            <p:ph type="sldNum" sz="quarter" idx="5"/>
          </p:nvPr>
        </p:nvSpPr>
        <p:spPr/>
        <p:txBody>
          <a:bodyPr/>
          <a:lstStyle/>
          <a:p>
            <a:fld id="{EAB58301-8E47-694C-884E-80E9D5260CC5}" type="slidenum">
              <a:rPr lang="en-US" smtClean="0"/>
              <a:t>8</a:t>
            </a:fld>
            <a:endParaRPr lang="en-US"/>
          </a:p>
        </p:txBody>
      </p:sp>
    </p:spTree>
    <p:extLst>
      <p:ext uri="{BB962C8B-B14F-4D97-AF65-F5344CB8AC3E}">
        <p14:creationId xmlns:p14="http://schemas.microsoft.com/office/powerpoint/2010/main" val="27094927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a:p>
        </p:txBody>
      </p:sp>
      <p:sp>
        <p:nvSpPr>
          <p:cNvPr id="4" name="Slide Number Placeholder 3"/>
          <p:cNvSpPr>
            <a:spLocks noGrp="1"/>
          </p:cNvSpPr>
          <p:nvPr>
            <p:ph type="sldNum" sz="quarter" idx="5"/>
          </p:nvPr>
        </p:nvSpPr>
        <p:spPr/>
        <p:txBody>
          <a:bodyPr/>
          <a:lstStyle/>
          <a:p>
            <a:fld id="{EAB58301-8E47-694C-884E-80E9D5260CC5}" type="slidenum">
              <a:rPr lang="en-US" smtClean="0"/>
              <a:t>9</a:t>
            </a:fld>
            <a:endParaRPr lang="en-US"/>
          </a:p>
        </p:txBody>
      </p:sp>
    </p:spTree>
    <p:extLst>
      <p:ext uri="{BB962C8B-B14F-4D97-AF65-F5344CB8AC3E}">
        <p14:creationId xmlns:p14="http://schemas.microsoft.com/office/powerpoint/2010/main" val="349284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a:cs typeface="Calibri"/>
              </a:rPr>
              <a:t>- mitigate problem</a:t>
            </a:r>
          </a:p>
          <a:p>
            <a:endParaRPr lang="en-CA">
              <a:cs typeface="Calibri"/>
            </a:endParaRPr>
          </a:p>
          <a:p>
            <a:r>
              <a:rPr lang="en-CA">
                <a:cs typeface="Calibri"/>
              </a:rPr>
              <a:t>- blending samples</a:t>
            </a:r>
          </a:p>
          <a:p>
            <a:endParaRPr lang="en-CA">
              <a:cs typeface="Calibri"/>
            </a:endParaRPr>
          </a:p>
          <a:p>
            <a:r>
              <a:rPr lang="en-CA">
                <a:cs typeface="Calibri"/>
              </a:rPr>
              <a:t>- force the model use the edges to identify the card</a:t>
            </a:r>
          </a:p>
          <a:p>
            <a:endParaRPr lang="en-CA">
              <a:cs typeface="Calibri"/>
            </a:endParaRPr>
          </a:p>
          <a:p>
            <a:r>
              <a:rPr lang="en-CA">
                <a:cs typeface="Calibri"/>
              </a:rPr>
              <a:t>- loss function more smooth</a:t>
            </a:r>
          </a:p>
        </p:txBody>
      </p:sp>
      <p:sp>
        <p:nvSpPr>
          <p:cNvPr id="4" name="Slide Number Placeholder 3"/>
          <p:cNvSpPr>
            <a:spLocks noGrp="1"/>
          </p:cNvSpPr>
          <p:nvPr>
            <p:ph type="sldNum" sz="quarter" idx="5"/>
          </p:nvPr>
        </p:nvSpPr>
        <p:spPr/>
        <p:txBody>
          <a:bodyPr/>
          <a:lstStyle/>
          <a:p>
            <a:fld id="{EAB58301-8E47-694C-884E-80E9D5260CC5}" type="slidenum">
              <a:rPr lang="en-US" smtClean="0"/>
              <a:t>10</a:t>
            </a:fld>
            <a:endParaRPr lang="en-US"/>
          </a:p>
        </p:txBody>
      </p:sp>
    </p:spTree>
    <p:extLst>
      <p:ext uri="{BB962C8B-B14F-4D97-AF65-F5344CB8AC3E}">
        <p14:creationId xmlns:p14="http://schemas.microsoft.com/office/powerpoint/2010/main" val="10389497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E78C2-47AD-C340-9456-D9F9B3D30035}"/>
              </a:ext>
            </a:extLst>
          </p:cNvPr>
          <p:cNvSpPr>
            <a:spLocks noGrp="1"/>
          </p:cNvSpPr>
          <p:nvPr>
            <p:ph type="ctrTitle"/>
          </p:nvPr>
        </p:nvSpPr>
        <p:spPr>
          <a:xfrm>
            <a:off x="1578279" y="1785343"/>
            <a:ext cx="7841294" cy="2342688"/>
          </a:xfrm>
          <a:prstGeom prst="rect">
            <a:avLst/>
          </a:prstGeom>
        </p:spPr>
        <p:txBody>
          <a:bodyPr anchor="b">
            <a:normAutofit/>
          </a:bodyPr>
          <a:lstStyle>
            <a:lvl1pPr algn="l">
              <a:lnSpc>
                <a:spcPts val="5600"/>
              </a:lnSpc>
              <a:defRPr sz="5400" b="1">
                <a:solidFill>
                  <a:schemeClr val="accent1"/>
                </a:solidFill>
                <a:latin typeface="+mn-lt"/>
              </a:defRPr>
            </a:lvl1pPr>
          </a:lstStyle>
          <a:p>
            <a:r>
              <a:rPr lang="en-US"/>
              <a:t>Click to edit Master title style</a:t>
            </a:r>
          </a:p>
        </p:txBody>
      </p:sp>
      <p:sp>
        <p:nvSpPr>
          <p:cNvPr id="3" name="Subtitle 2">
            <a:extLst>
              <a:ext uri="{FF2B5EF4-FFF2-40B4-BE49-F238E27FC236}">
                <a16:creationId xmlns:a16="http://schemas.microsoft.com/office/drawing/2014/main" id="{336038AA-9B5A-234E-B6E1-FE9722AB0657}"/>
              </a:ext>
            </a:extLst>
          </p:cNvPr>
          <p:cNvSpPr>
            <a:spLocks noGrp="1"/>
          </p:cNvSpPr>
          <p:nvPr>
            <p:ph type="subTitle" idx="1"/>
          </p:nvPr>
        </p:nvSpPr>
        <p:spPr>
          <a:xfrm>
            <a:off x="1578279" y="4128032"/>
            <a:ext cx="7841294" cy="714931"/>
          </a:xfrm>
          <a:prstGeom prst="rect">
            <a:avLst/>
          </a:prstGeom>
        </p:spPr>
        <p:txBody>
          <a:bodyPr/>
          <a:lstStyle>
            <a:lvl1pPr marL="0" indent="0" algn="l">
              <a:lnSpc>
                <a:spcPts val="2600"/>
              </a:lnSpc>
              <a:spcBef>
                <a:spcPts val="0"/>
              </a:spcBef>
              <a:buNone/>
              <a:defRPr sz="24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10" name="Text Placeholder 9">
            <a:extLst>
              <a:ext uri="{FF2B5EF4-FFF2-40B4-BE49-F238E27FC236}">
                <a16:creationId xmlns:a16="http://schemas.microsoft.com/office/drawing/2014/main" id="{13FD472B-32E4-8A46-90E5-97757DC24EE5}"/>
              </a:ext>
            </a:extLst>
          </p:cNvPr>
          <p:cNvSpPr>
            <a:spLocks noGrp="1"/>
          </p:cNvSpPr>
          <p:nvPr>
            <p:ph type="body" sz="quarter" idx="10" hasCustomPrompt="1"/>
          </p:nvPr>
        </p:nvSpPr>
        <p:spPr>
          <a:xfrm>
            <a:off x="1578279" y="4849226"/>
            <a:ext cx="7841294" cy="1125689"/>
          </a:xfrm>
          <a:prstGeom prst="rect">
            <a:avLst/>
          </a:prstGeom>
        </p:spPr>
        <p:txBody>
          <a:bodyPr anchor="b" anchorCtr="0">
            <a:noAutofit/>
          </a:bodyPr>
          <a:lstStyle>
            <a:lvl1pPr marL="0" indent="0">
              <a:lnSpc>
                <a:spcPts val="2000"/>
              </a:lnSpc>
              <a:spcBef>
                <a:spcPts val="0"/>
              </a:spcBef>
              <a:buNone/>
              <a:defRPr sz="1800">
                <a:solidFill>
                  <a:schemeClr val="tx1"/>
                </a:solidFill>
              </a:defRPr>
            </a:lvl1pPr>
          </a:lstStyle>
          <a:p>
            <a:pPr lvl="0"/>
            <a:r>
              <a:rPr lang="en-US"/>
              <a:t>Presenter’s Name</a:t>
            </a:r>
            <a:br>
              <a:rPr lang="en-US"/>
            </a:br>
            <a:r>
              <a:rPr lang="en-US"/>
              <a:t>Presenter’s title / additional designations</a:t>
            </a:r>
            <a:br>
              <a:rPr lang="en-US"/>
            </a:br>
            <a:r>
              <a:rPr lang="en-US"/>
              <a:t>Faculty of / Department of / additional designations</a:t>
            </a:r>
          </a:p>
        </p:txBody>
      </p:sp>
      <p:sp>
        <p:nvSpPr>
          <p:cNvPr id="12" name="Text Placeholder 11">
            <a:extLst>
              <a:ext uri="{FF2B5EF4-FFF2-40B4-BE49-F238E27FC236}">
                <a16:creationId xmlns:a16="http://schemas.microsoft.com/office/drawing/2014/main" id="{65E4B113-E638-B640-8F48-252058659E0B}"/>
              </a:ext>
            </a:extLst>
          </p:cNvPr>
          <p:cNvSpPr>
            <a:spLocks noGrp="1"/>
          </p:cNvSpPr>
          <p:nvPr>
            <p:ph type="body" sz="quarter" idx="11" hasCustomPrompt="1"/>
          </p:nvPr>
        </p:nvSpPr>
        <p:spPr>
          <a:xfrm>
            <a:off x="1578279" y="5981178"/>
            <a:ext cx="6586081" cy="521874"/>
          </a:xfrm>
          <a:prstGeom prst="rect">
            <a:avLst/>
          </a:prstGeom>
        </p:spPr>
        <p:txBody>
          <a:bodyPr>
            <a:normAutofit/>
          </a:bodyPr>
          <a:lstStyle>
            <a:lvl1pPr marL="0" indent="0">
              <a:spcBef>
                <a:spcPts val="0"/>
              </a:spcBef>
              <a:buNone/>
              <a:defRPr sz="1400" b="1">
                <a:solidFill>
                  <a:schemeClr val="accent3"/>
                </a:solidFill>
              </a:defRPr>
            </a:lvl1pPr>
          </a:lstStyle>
          <a:p>
            <a:pPr lvl="0"/>
            <a:r>
              <a:rPr lang="en-US"/>
              <a:t>Click to add date</a:t>
            </a:r>
          </a:p>
        </p:txBody>
      </p:sp>
    </p:spTree>
    <p:extLst>
      <p:ext uri="{BB962C8B-B14F-4D97-AF65-F5344CB8AC3E}">
        <p14:creationId xmlns:p14="http://schemas.microsoft.com/office/powerpoint/2010/main" val="3980296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A32D7-DB76-2847-ADA0-EE213BEBB022}"/>
              </a:ext>
            </a:extLst>
          </p:cNvPr>
          <p:cNvSpPr>
            <a:spLocks noGrp="1"/>
          </p:cNvSpPr>
          <p:nvPr>
            <p:ph type="title"/>
          </p:nvPr>
        </p:nvSpPr>
        <p:spPr>
          <a:xfrm>
            <a:off x="562628" y="463968"/>
            <a:ext cx="9724372" cy="1033398"/>
          </a:xfrm>
          <a:prstGeom prst="rect">
            <a:avLst/>
          </a:prstGeom>
        </p:spPr>
        <p:txBody>
          <a:bodyPr anchor="ctr" anchorCtr="0">
            <a:normAutofit/>
          </a:bodyPr>
          <a:lstStyle>
            <a:lvl1pPr>
              <a:lnSpc>
                <a:spcPts val="3800"/>
              </a:lnSpc>
              <a:defRPr sz="3600" b="1">
                <a:solidFill>
                  <a:schemeClr val="accent1"/>
                </a:solidFill>
                <a:latin typeface="+mn-lt"/>
              </a:defRPr>
            </a:lvl1pPr>
          </a:lstStyle>
          <a:p>
            <a:r>
              <a:rPr lang="en-US"/>
              <a:t>Click to edit Master title style</a:t>
            </a:r>
          </a:p>
        </p:txBody>
      </p:sp>
      <p:sp>
        <p:nvSpPr>
          <p:cNvPr id="3" name="Content Placeholder 2">
            <a:extLst>
              <a:ext uri="{FF2B5EF4-FFF2-40B4-BE49-F238E27FC236}">
                <a16:creationId xmlns:a16="http://schemas.microsoft.com/office/drawing/2014/main" id="{44F7C696-28D5-3D4E-90D5-168D38046ECC}"/>
              </a:ext>
            </a:extLst>
          </p:cNvPr>
          <p:cNvSpPr>
            <a:spLocks noGrp="1"/>
          </p:cNvSpPr>
          <p:nvPr>
            <p:ph idx="1"/>
          </p:nvPr>
        </p:nvSpPr>
        <p:spPr>
          <a:xfrm>
            <a:off x="562628" y="1773195"/>
            <a:ext cx="9724372" cy="4115669"/>
          </a:xfrm>
          <a:prstGeom prst="rect">
            <a:avLst/>
          </a:prstGeom>
        </p:spPr>
        <p:txBody>
          <a:bodyPr/>
          <a:lstStyle>
            <a:lvl1pPr>
              <a:buClr>
                <a:srgbClr val="E32726"/>
              </a:buClr>
              <a:defRPr sz="2800"/>
            </a:lvl1pPr>
            <a:lvl2pPr>
              <a:buClr>
                <a:srgbClr val="FBB031"/>
              </a:buClr>
              <a:defRPr sz="2400"/>
            </a:lvl2pPr>
            <a:lvl3pPr>
              <a:buClr>
                <a:srgbClr val="8B857B"/>
              </a:buClr>
              <a:defRPr sz="2000"/>
            </a:lvl3pPr>
            <a:lvl4pPr>
              <a:buClr>
                <a:schemeClr val="accent3"/>
              </a:buClr>
              <a:defRPr sz="1800"/>
            </a:lvl4pPr>
            <a:lvl5pPr>
              <a:buClr>
                <a:schemeClr val="accent1"/>
              </a:buCl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56054994-38BD-EA48-95B9-EDE63B92B824}"/>
              </a:ext>
            </a:extLst>
          </p:cNvPr>
          <p:cNvSpPr>
            <a:spLocks noGrp="1"/>
          </p:cNvSpPr>
          <p:nvPr>
            <p:ph type="sldNum" sz="quarter" idx="12"/>
          </p:nvPr>
        </p:nvSpPr>
        <p:spPr>
          <a:xfrm>
            <a:off x="9146427" y="6380538"/>
            <a:ext cx="2743200" cy="365125"/>
          </a:xfrm>
          <a:prstGeom prst="rect">
            <a:avLst/>
          </a:prstGeom>
        </p:spPr>
        <p:txBody>
          <a:bodyPr/>
          <a:lstStyle>
            <a:lvl1pPr algn="r">
              <a:defRPr sz="1000"/>
            </a:lvl1pPr>
          </a:lstStyle>
          <a:p>
            <a:fld id="{5C35FCF4-C3EF-BD43-82E0-05BC237DAD2A}" type="slidenum">
              <a:rPr lang="en-US" smtClean="0"/>
              <a:pPr/>
              <a:t>‹#›</a:t>
            </a:fld>
            <a:endParaRPr lang="en-US"/>
          </a:p>
        </p:txBody>
      </p:sp>
    </p:spTree>
    <p:extLst>
      <p:ext uri="{BB962C8B-B14F-4D97-AF65-F5344CB8AC3E}">
        <p14:creationId xmlns:p14="http://schemas.microsoft.com/office/powerpoint/2010/main" val="388144403"/>
      </p:ext>
    </p:extLst>
  </p:cSld>
  <p:clrMapOvr>
    <a:masterClrMapping/>
  </p:clrMapOvr>
  <p:extLst>
    <p:ext uri="{DCECCB84-F9BA-43D5-87BE-67443E8EF086}">
      <p15:sldGuideLst xmlns:p15="http://schemas.microsoft.com/office/powerpoint/2012/main">
        <p15:guide id="1" orient="horz" pos="709"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ngle photo with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683A0EC-D117-3A44-A056-CF7521187A07}"/>
              </a:ext>
            </a:extLst>
          </p:cNvPr>
          <p:cNvSpPr>
            <a:spLocks noGrp="1"/>
          </p:cNvSpPr>
          <p:nvPr>
            <p:ph type="pic" sz="quarter" idx="13"/>
          </p:nvPr>
        </p:nvSpPr>
        <p:spPr>
          <a:xfrm>
            <a:off x="933864" y="1773021"/>
            <a:ext cx="3938587" cy="3938587"/>
          </a:xfrm>
          <a:prstGeom prst="rect">
            <a:avLst/>
          </a:prstGeom>
        </p:spPr>
        <p:txBody>
          <a:bodyPr/>
          <a:lstStyle>
            <a:lvl1pPr marL="0" indent="0">
              <a:buNone/>
              <a:defRPr/>
            </a:lvl1pPr>
          </a:lstStyle>
          <a:p>
            <a:r>
              <a:rPr lang="en-US"/>
              <a:t>Click icon to add picture</a:t>
            </a:r>
          </a:p>
        </p:txBody>
      </p:sp>
      <p:sp>
        <p:nvSpPr>
          <p:cNvPr id="11" name="Content Placeholder 2">
            <a:extLst>
              <a:ext uri="{FF2B5EF4-FFF2-40B4-BE49-F238E27FC236}">
                <a16:creationId xmlns:a16="http://schemas.microsoft.com/office/drawing/2014/main" id="{EC2CEEFA-DEDA-3C4E-B209-94546CDD8BD9}"/>
              </a:ext>
            </a:extLst>
          </p:cNvPr>
          <p:cNvSpPr>
            <a:spLocks noGrp="1"/>
          </p:cNvSpPr>
          <p:nvPr>
            <p:ph idx="1"/>
          </p:nvPr>
        </p:nvSpPr>
        <p:spPr>
          <a:xfrm>
            <a:off x="5347569" y="1773021"/>
            <a:ext cx="6013537" cy="3938587"/>
          </a:xfrm>
          <a:prstGeom prst="rect">
            <a:avLst/>
          </a:prstGeom>
        </p:spPr>
        <p:txBody>
          <a:bodyPr/>
          <a:lstStyle>
            <a:lvl1pPr>
              <a:buClr>
                <a:schemeClr val="accent1"/>
              </a:buClr>
              <a:defRPr sz="2800"/>
            </a:lvl1pPr>
            <a:lvl2pPr>
              <a:buClr>
                <a:srgbClr val="FBB031"/>
              </a:buClr>
              <a:defRPr sz="2400"/>
            </a:lvl2pPr>
            <a:lvl3pPr>
              <a:buClr>
                <a:srgbClr val="8B857B"/>
              </a:buClr>
              <a:defRPr sz="2000"/>
            </a:lvl3pPr>
            <a:lvl4pPr>
              <a:buClr>
                <a:schemeClr val="accent3"/>
              </a:buClr>
              <a:defRPr sz="1800"/>
            </a:lvl4pPr>
            <a:lvl5pPr>
              <a:buClr>
                <a:schemeClr val="accent1"/>
              </a:buCl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6DBF3C08-C8EC-DC49-84E7-B18774364A03}"/>
              </a:ext>
            </a:extLst>
          </p:cNvPr>
          <p:cNvSpPr>
            <a:spLocks noGrp="1"/>
          </p:cNvSpPr>
          <p:nvPr>
            <p:ph type="sldNum" sz="quarter" idx="12"/>
          </p:nvPr>
        </p:nvSpPr>
        <p:spPr>
          <a:xfrm>
            <a:off x="9146427" y="6380538"/>
            <a:ext cx="2743200" cy="365125"/>
          </a:xfrm>
          <a:prstGeom prst="rect">
            <a:avLst/>
          </a:prstGeom>
        </p:spPr>
        <p:txBody>
          <a:bodyPr/>
          <a:lstStyle>
            <a:lvl1pPr algn="r">
              <a:defRPr sz="1000"/>
            </a:lvl1pPr>
          </a:lstStyle>
          <a:p>
            <a:fld id="{5C35FCF4-C3EF-BD43-82E0-05BC237DAD2A}" type="slidenum">
              <a:rPr lang="en-US" smtClean="0"/>
              <a:pPr/>
              <a:t>‹#›</a:t>
            </a:fld>
            <a:endParaRPr lang="en-US"/>
          </a:p>
        </p:txBody>
      </p:sp>
      <p:sp>
        <p:nvSpPr>
          <p:cNvPr id="7" name="Title 1">
            <a:extLst>
              <a:ext uri="{FF2B5EF4-FFF2-40B4-BE49-F238E27FC236}">
                <a16:creationId xmlns:a16="http://schemas.microsoft.com/office/drawing/2014/main" id="{4AF4FC2F-942D-6942-8D5B-4C7E0E5244FF}"/>
              </a:ext>
            </a:extLst>
          </p:cNvPr>
          <p:cNvSpPr>
            <a:spLocks noGrp="1"/>
          </p:cNvSpPr>
          <p:nvPr>
            <p:ph type="title"/>
          </p:nvPr>
        </p:nvSpPr>
        <p:spPr>
          <a:xfrm>
            <a:off x="562628" y="463968"/>
            <a:ext cx="9724372" cy="1033398"/>
          </a:xfrm>
          <a:prstGeom prst="rect">
            <a:avLst/>
          </a:prstGeom>
        </p:spPr>
        <p:txBody>
          <a:bodyPr anchor="ctr" anchorCtr="0">
            <a:normAutofit/>
          </a:bodyPr>
          <a:lstStyle>
            <a:lvl1pPr>
              <a:lnSpc>
                <a:spcPts val="3800"/>
              </a:lnSpc>
              <a:defRPr sz="3600" b="1">
                <a:solidFill>
                  <a:schemeClr val="accent1"/>
                </a:solidFill>
                <a:latin typeface="+mn-lt"/>
              </a:defRPr>
            </a:lvl1pPr>
          </a:lstStyle>
          <a:p>
            <a:r>
              <a:rPr lang="en-US"/>
              <a:t>Click to edit Master title style</a:t>
            </a:r>
          </a:p>
        </p:txBody>
      </p:sp>
    </p:spTree>
    <p:extLst>
      <p:ext uri="{BB962C8B-B14F-4D97-AF65-F5344CB8AC3E}">
        <p14:creationId xmlns:p14="http://schemas.microsoft.com/office/powerpoint/2010/main" val="2190733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uble photo with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683A0EC-D117-3A44-A056-CF7521187A07}"/>
              </a:ext>
            </a:extLst>
          </p:cNvPr>
          <p:cNvSpPr>
            <a:spLocks noGrp="1"/>
          </p:cNvSpPr>
          <p:nvPr>
            <p:ph type="pic" sz="quarter" idx="13"/>
          </p:nvPr>
        </p:nvSpPr>
        <p:spPr>
          <a:xfrm>
            <a:off x="933864" y="1655241"/>
            <a:ext cx="3982602" cy="2222782"/>
          </a:xfrm>
          <a:prstGeom prst="rect">
            <a:avLst/>
          </a:prstGeom>
        </p:spPr>
        <p:txBody>
          <a:bodyPr/>
          <a:lstStyle>
            <a:lvl1pPr marL="0" indent="0">
              <a:buNone/>
              <a:defRPr/>
            </a:lvl1pPr>
          </a:lstStyle>
          <a:p>
            <a:r>
              <a:rPr lang="en-US"/>
              <a:t>Click icon to add picture</a:t>
            </a:r>
          </a:p>
        </p:txBody>
      </p:sp>
      <p:sp>
        <p:nvSpPr>
          <p:cNvPr id="11" name="Content Placeholder 2">
            <a:extLst>
              <a:ext uri="{FF2B5EF4-FFF2-40B4-BE49-F238E27FC236}">
                <a16:creationId xmlns:a16="http://schemas.microsoft.com/office/drawing/2014/main" id="{EC2CEEFA-DEDA-3C4E-B209-94546CDD8BD9}"/>
              </a:ext>
            </a:extLst>
          </p:cNvPr>
          <p:cNvSpPr>
            <a:spLocks noGrp="1"/>
          </p:cNvSpPr>
          <p:nvPr>
            <p:ph idx="1"/>
          </p:nvPr>
        </p:nvSpPr>
        <p:spPr>
          <a:xfrm>
            <a:off x="933864" y="4202482"/>
            <a:ext cx="3995802" cy="1835063"/>
          </a:xfrm>
          <a:prstGeom prst="rect">
            <a:avLst/>
          </a:prstGeom>
        </p:spPr>
        <p:txBody>
          <a:bodyPr/>
          <a:lstStyle>
            <a:lvl1pPr>
              <a:buClr>
                <a:schemeClr val="accent1"/>
              </a:buClr>
              <a:defRPr sz="2000"/>
            </a:lvl1pPr>
            <a:lvl2pPr>
              <a:buClr>
                <a:srgbClr val="FBB031"/>
              </a:buClr>
              <a:defRPr sz="1800"/>
            </a:lvl2pPr>
            <a:lvl3pPr>
              <a:buClr>
                <a:srgbClr val="8B857B"/>
              </a:buClr>
              <a:defRPr sz="1600"/>
            </a:lvl3pPr>
            <a:lvl4pPr>
              <a:buClr>
                <a:schemeClr val="accent3"/>
              </a:buClr>
              <a:defRPr sz="1400"/>
            </a:lvl4pPr>
            <a:lvl5pPr>
              <a:buClr>
                <a:schemeClr val="accent1"/>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7">
            <a:extLst>
              <a:ext uri="{FF2B5EF4-FFF2-40B4-BE49-F238E27FC236}">
                <a16:creationId xmlns:a16="http://schemas.microsoft.com/office/drawing/2014/main" id="{873EC9B2-3D79-EB42-BD2D-94A59CE5C329}"/>
              </a:ext>
            </a:extLst>
          </p:cNvPr>
          <p:cNvSpPr>
            <a:spLocks noGrp="1"/>
          </p:cNvSpPr>
          <p:nvPr>
            <p:ph type="pic" sz="quarter" idx="14"/>
          </p:nvPr>
        </p:nvSpPr>
        <p:spPr>
          <a:xfrm>
            <a:off x="7240719" y="1655241"/>
            <a:ext cx="3982602" cy="2222782"/>
          </a:xfrm>
          <a:prstGeom prst="rect">
            <a:avLst/>
          </a:prstGeom>
        </p:spPr>
        <p:txBody>
          <a:bodyPr/>
          <a:lstStyle>
            <a:lvl1pPr marL="0" indent="0">
              <a:buNone/>
              <a:defRPr/>
            </a:lvl1pPr>
          </a:lstStyle>
          <a:p>
            <a:r>
              <a:rPr lang="en-US"/>
              <a:t>Click icon to add picture</a:t>
            </a:r>
          </a:p>
        </p:txBody>
      </p:sp>
      <p:cxnSp>
        <p:nvCxnSpPr>
          <p:cNvPr id="3" name="Straight Connector 2">
            <a:extLst>
              <a:ext uri="{FF2B5EF4-FFF2-40B4-BE49-F238E27FC236}">
                <a16:creationId xmlns:a16="http://schemas.microsoft.com/office/drawing/2014/main" id="{B1D7853A-8D09-4041-8FD1-E58DBA8A7F0F}"/>
              </a:ext>
            </a:extLst>
          </p:cNvPr>
          <p:cNvCxnSpPr/>
          <p:nvPr userDrawn="1"/>
        </p:nvCxnSpPr>
        <p:spPr>
          <a:xfrm>
            <a:off x="6096000" y="1551313"/>
            <a:ext cx="0" cy="4653420"/>
          </a:xfrm>
          <a:prstGeom prst="line">
            <a:avLst/>
          </a:prstGeom>
          <a:ln>
            <a:solidFill>
              <a:schemeClr val="tx2"/>
            </a:solidFill>
          </a:ln>
        </p:spPr>
        <p:style>
          <a:lnRef idx="1">
            <a:schemeClr val="accent2"/>
          </a:lnRef>
          <a:fillRef idx="0">
            <a:schemeClr val="accent2"/>
          </a:fillRef>
          <a:effectRef idx="0">
            <a:schemeClr val="accent2"/>
          </a:effectRef>
          <a:fontRef idx="minor">
            <a:schemeClr val="tx1"/>
          </a:fontRef>
        </p:style>
      </p:cxnSp>
      <p:sp>
        <p:nvSpPr>
          <p:cNvPr id="13" name="Content Placeholder 2">
            <a:extLst>
              <a:ext uri="{FF2B5EF4-FFF2-40B4-BE49-F238E27FC236}">
                <a16:creationId xmlns:a16="http://schemas.microsoft.com/office/drawing/2014/main" id="{AEF50DEA-27DF-7C4E-AD5F-60F66ED518A4}"/>
              </a:ext>
            </a:extLst>
          </p:cNvPr>
          <p:cNvSpPr>
            <a:spLocks noGrp="1"/>
          </p:cNvSpPr>
          <p:nvPr>
            <p:ph idx="15"/>
          </p:nvPr>
        </p:nvSpPr>
        <p:spPr>
          <a:xfrm>
            <a:off x="7240719" y="4202482"/>
            <a:ext cx="3995802" cy="1835063"/>
          </a:xfrm>
          <a:prstGeom prst="rect">
            <a:avLst/>
          </a:prstGeom>
        </p:spPr>
        <p:txBody>
          <a:bodyPr/>
          <a:lstStyle>
            <a:lvl1pPr>
              <a:buClr>
                <a:schemeClr val="accent1"/>
              </a:buClr>
              <a:defRPr sz="2000"/>
            </a:lvl1pPr>
            <a:lvl2pPr>
              <a:buClr>
                <a:srgbClr val="FBB031"/>
              </a:buClr>
              <a:defRPr sz="1800"/>
            </a:lvl2pPr>
            <a:lvl3pPr>
              <a:buClr>
                <a:srgbClr val="8B857B"/>
              </a:buClr>
              <a:defRPr sz="1600"/>
            </a:lvl3pPr>
            <a:lvl4pPr>
              <a:buClr>
                <a:schemeClr val="accent3"/>
              </a:buClr>
              <a:defRPr sz="1400"/>
            </a:lvl4pPr>
            <a:lvl5pPr>
              <a:buClr>
                <a:schemeClr val="accent1"/>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Slide Number Placeholder 5">
            <a:extLst>
              <a:ext uri="{FF2B5EF4-FFF2-40B4-BE49-F238E27FC236}">
                <a16:creationId xmlns:a16="http://schemas.microsoft.com/office/drawing/2014/main" id="{5D4A5085-02C7-C249-93B0-AC3B6836CB82}"/>
              </a:ext>
            </a:extLst>
          </p:cNvPr>
          <p:cNvSpPr>
            <a:spLocks noGrp="1"/>
          </p:cNvSpPr>
          <p:nvPr>
            <p:ph type="sldNum" sz="quarter" idx="12"/>
          </p:nvPr>
        </p:nvSpPr>
        <p:spPr>
          <a:xfrm>
            <a:off x="9146427" y="6380538"/>
            <a:ext cx="2743200" cy="365125"/>
          </a:xfrm>
          <a:prstGeom prst="rect">
            <a:avLst/>
          </a:prstGeom>
        </p:spPr>
        <p:txBody>
          <a:bodyPr/>
          <a:lstStyle>
            <a:lvl1pPr algn="r">
              <a:defRPr sz="1000"/>
            </a:lvl1pPr>
          </a:lstStyle>
          <a:p>
            <a:fld id="{5C35FCF4-C3EF-BD43-82E0-05BC237DAD2A}" type="slidenum">
              <a:rPr lang="en-US" smtClean="0"/>
              <a:pPr/>
              <a:t>‹#›</a:t>
            </a:fld>
            <a:endParaRPr lang="en-US"/>
          </a:p>
        </p:txBody>
      </p:sp>
      <p:sp>
        <p:nvSpPr>
          <p:cNvPr id="10" name="Title 1">
            <a:extLst>
              <a:ext uri="{FF2B5EF4-FFF2-40B4-BE49-F238E27FC236}">
                <a16:creationId xmlns:a16="http://schemas.microsoft.com/office/drawing/2014/main" id="{5CF9A15B-E143-B248-AA59-A29370229760}"/>
              </a:ext>
            </a:extLst>
          </p:cNvPr>
          <p:cNvSpPr>
            <a:spLocks noGrp="1"/>
          </p:cNvSpPr>
          <p:nvPr>
            <p:ph type="title"/>
          </p:nvPr>
        </p:nvSpPr>
        <p:spPr>
          <a:xfrm>
            <a:off x="562628" y="463968"/>
            <a:ext cx="9724372" cy="1033398"/>
          </a:xfrm>
          <a:prstGeom prst="rect">
            <a:avLst/>
          </a:prstGeom>
        </p:spPr>
        <p:txBody>
          <a:bodyPr anchor="ctr" anchorCtr="0">
            <a:normAutofit/>
          </a:bodyPr>
          <a:lstStyle>
            <a:lvl1pPr>
              <a:lnSpc>
                <a:spcPts val="3800"/>
              </a:lnSpc>
              <a:defRPr sz="3600" b="1">
                <a:solidFill>
                  <a:schemeClr val="accent1"/>
                </a:solidFill>
                <a:latin typeface="+mn-lt"/>
              </a:defRPr>
            </a:lvl1pPr>
          </a:lstStyle>
          <a:p>
            <a:r>
              <a:rPr lang="en-US"/>
              <a:t>Click to edit Master title style</a:t>
            </a:r>
          </a:p>
        </p:txBody>
      </p:sp>
    </p:spTree>
    <p:extLst>
      <p:ext uri="{BB962C8B-B14F-4D97-AF65-F5344CB8AC3E}">
        <p14:creationId xmlns:p14="http://schemas.microsoft.com/office/powerpoint/2010/main" val="6838838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atem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C0016D1F-0C29-D446-876E-DD6C096D7311}"/>
              </a:ext>
            </a:extLst>
          </p:cNvPr>
          <p:cNvSpPr>
            <a:spLocks noGrp="1"/>
          </p:cNvSpPr>
          <p:nvPr>
            <p:ph type="body" sz="quarter" idx="10" hasCustomPrompt="1"/>
          </p:nvPr>
        </p:nvSpPr>
        <p:spPr>
          <a:xfrm>
            <a:off x="1578280" y="1637270"/>
            <a:ext cx="8749432" cy="4621427"/>
          </a:xfrm>
          <a:prstGeom prst="rect">
            <a:avLst/>
          </a:prstGeom>
        </p:spPr>
        <p:txBody>
          <a:bodyPr anchor="ctr" anchorCtr="0"/>
          <a:lstStyle>
            <a:lvl1pPr marL="0" indent="0">
              <a:lnSpc>
                <a:spcPts val="6200"/>
              </a:lnSpc>
              <a:spcBef>
                <a:spcPts val="0"/>
              </a:spcBef>
              <a:buNone/>
              <a:defRPr sz="6000" b="1">
                <a:solidFill>
                  <a:schemeClr val="accent1"/>
                </a:solidFill>
                <a:latin typeface="+mn-lt"/>
              </a:defRPr>
            </a:lvl1pPr>
          </a:lstStyle>
          <a:p>
            <a:pPr lvl="0"/>
            <a:r>
              <a:rPr lang="en-US"/>
              <a:t>This slide is for one big, bold statement. Bullet points can’t compete! </a:t>
            </a:r>
          </a:p>
        </p:txBody>
      </p:sp>
    </p:spTree>
    <p:extLst>
      <p:ext uri="{BB962C8B-B14F-4D97-AF65-F5344CB8AC3E}">
        <p14:creationId xmlns:p14="http://schemas.microsoft.com/office/powerpoint/2010/main" val="3997480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cluding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E78C2-47AD-C340-9456-D9F9B3D30035}"/>
              </a:ext>
            </a:extLst>
          </p:cNvPr>
          <p:cNvSpPr>
            <a:spLocks noGrp="1"/>
          </p:cNvSpPr>
          <p:nvPr>
            <p:ph type="ctrTitle" hasCustomPrompt="1"/>
          </p:nvPr>
        </p:nvSpPr>
        <p:spPr>
          <a:xfrm>
            <a:off x="1578279" y="1680519"/>
            <a:ext cx="8418337" cy="1928468"/>
          </a:xfrm>
          <a:prstGeom prst="rect">
            <a:avLst/>
          </a:prstGeom>
        </p:spPr>
        <p:txBody>
          <a:bodyPr anchor="b">
            <a:normAutofit/>
          </a:bodyPr>
          <a:lstStyle>
            <a:lvl1pPr algn="l">
              <a:lnSpc>
                <a:spcPts val="3800"/>
              </a:lnSpc>
              <a:defRPr sz="3600" b="1">
                <a:solidFill>
                  <a:schemeClr val="accent1"/>
                </a:solidFill>
                <a:latin typeface="+mn-lt"/>
              </a:defRPr>
            </a:lvl1pPr>
          </a:lstStyle>
          <a:p>
            <a:r>
              <a:rPr lang="en-US"/>
              <a:t>Thank you for attending! </a:t>
            </a:r>
            <a:br>
              <a:rPr lang="en-US"/>
            </a:br>
            <a:r>
              <a:rPr lang="en-US"/>
              <a:t>and/or other concluding message</a:t>
            </a:r>
          </a:p>
        </p:txBody>
      </p:sp>
      <p:sp>
        <p:nvSpPr>
          <p:cNvPr id="3" name="Subtitle 2">
            <a:extLst>
              <a:ext uri="{FF2B5EF4-FFF2-40B4-BE49-F238E27FC236}">
                <a16:creationId xmlns:a16="http://schemas.microsoft.com/office/drawing/2014/main" id="{336038AA-9B5A-234E-B6E1-FE9722AB0657}"/>
              </a:ext>
            </a:extLst>
          </p:cNvPr>
          <p:cNvSpPr>
            <a:spLocks noGrp="1"/>
          </p:cNvSpPr>
          <p:nvPr>
            <p:ph type="subTitle" idx="1" hasCustomPrompt="1"/>
          </p:nvPr>
        </p:nvSpPr>
        <p:spPr>
          <a:xfrm>
            <a:off x="1578279" y="3624188"/>
            <a:ext cx="8418337" cy="780997"/>
          </a:xfrm>
          <a:prstGeom prst="rect">
            <a:avLst/>
          </a:prstGeom>
        </p:spPr>
        <p:txBody>
          <a:bodyPr/>
          <a:lstStyle>
            <a:lvl1pPr marL="0" indent="0" algn="l">
              <a:lnSpc>
                <a:spcPts val="2600"/>
              </a:lnSpc>
              <a:spcBef>
                <a:spcPts val="0"/>
              </a:spcBef>
              <a:buNone/>
              <a:defRPr sz="24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For more information go to </a:t>
            </a:r>
            <a:r>
              <a:rPr lang="en-US" err="1"/>
              <a:t>ucalgary.ca</a:t>
            </a:r>
            <a:r>
              <a:rPr lang="en-US"/>
              <a:t>/</a:t>
            </a:r>
            <a:r>
              <a:rPr lang="en-US" err="1"/>
              <a:t>webaddress</a:t>
            </a:r>
            <a:endParaRPr lang="en-US"/>
          </a:p>
        </p:txBody>
      </p:sp>
      <p:sp>
        <p:nvSpPr>
          <p:cNvPr id="10" name="Text Placeholder 9">
            <a:extLst>
              <a:ext uri="{FF2B5EF4-FFF2-40B4-BE49-F238E27FC236}">
                <a16:creationId xmlns:a16="http://schemas.microsoft.com/office/drawing/2014/main" id="{13FD472B-32E4-8A46-90E5-97757DC24EE5}"/>
              </a:ext>
            </a:extLst>
          </p:cNvPr>
          <p:cNvSpPr>
            <a:spLocks noGrp="1"/>
          </p:cNvSpPr>
          <p:nvPr>
            <p:ph type="body" sz="quarter" idx="10" hasCustomPrompt="1"/>
          </p:nvPr>
        </p:nvSpPr>
        <p:spPr>
          <a:xfrm>
            <a:off x="1578279" y="4420386"/>
            <a:ext cx="8418337" cy="1468879"/>
          </a:xfrm>
          <a:prstGeom prst="rect">
            <a:avLst/>
          </a:prstGeom>
        </p:spPr>
        <p:txBody>
          <a:bodyPr anchor="b" anchorCtr="0">
            <a:noAutofit/>
          </a:bodyPr>
          <a:lstStyle>
            <a:lvl1pPr marL="0" indent="0">
              <a:lnSpc>
                <a:spcPts val="2000"/>
              </a:lnSpc>
              <a:spcBef>
                <a:spcPts val="0"/>
              </a:spcBef>
              <a:buNone/>
              <a:defRPr sz="1800" b="0">
                <a:solidFill>
                  <a:schemeClr val="tx1"/>
                </a:solidFill>
              </a:defRPr>
            </a:lvl1pPr>
          </a:lstStyle>
          <a:p>
            <a:pPr lvl="0"/>
            <a:r>
              <a:rPr lang="en-US"/>
              <a:t>Presenter’s Name</a:t>
            </a:r>
            <a:br>
              <a:rPr lang="en-US"/>
            </a:br>
            <a:r>
              <a:rPr lang="en-US" err="1"/>
              <a:t>presentersemail@ucalgary.ca</a:t>
            </a:r>
            <a:br>
              <a:rPr lang="en-US"/>
            </a:br>
            <a:r>
              <a:rPr lang="en-US"/>
              <a:t>Phone number / Twitter handle / additional contact info</a:t>
            </a:r>
          </a:p>
        </p:txBody>
      </p:sp>
    </p:spTree>
    <p:extLst>
      <p:ext uri="{BB962C8B-B14F-4D97-AF65-F5344CB8AC3E}">
        <p14:creationId xmlns:p14="http://schemas.microsoft.com/office/powerpoint/2010/main" val="1795914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98301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 id="2147483656" r:id="rId4"/>
    <p:sldLayoutId id="2147483654" r:id="rId5"/>
    <p:sldLayoutId id="2147483657" r:id="rId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BE60-5D8F-6C41-A517-E4C3855CFB66}"/>
              </a:ext>
            </a:extLst>
          </p:cNvPr>
          <p:cNvSpPr>
            <a:spLocks noGrp="1"/>
          </p:cNvSpPr>
          <p:nvPr>
            <p:ph type="ctrTitle"/>
          </p:nvPr>
        </p:nvSpPr>
        <p:spPr>
          <a:xfrm>
            <a:off x="1578279" y="1785343"/>
            <a:ext cx="9108340" cy="2333828"/>
          </a:xfrm>
        </p:spPr>
        <p:txBody>
          <a:bodyPr lIns="91440" tIns="45720" rIns="91440" bIns="45720" anchor="b">
            <a:normAutofit/>
          </a:bodyPr>
          <a:lstStyle/>
          <a:p>
            <a:r>
              <a:rPr lang="en-US">
                <a:cs typeface="Calibri"/>
              </a:rPr>
              <a:t>ENEL-645 </a:t>
            </a:r>
            <a:r>
              <a:rPr lang="en-US" dirty="0">
                <a:cs typeface="Calibri"/>
              </a:rPr>
              <a:t>Term Project</a:t>
            </a:r>
            <a:endParaRPr lang="en-US" dirty="0"/>
          </a:p>
        </p:txBody>
      </p:sp>
      <p:sp>
        <p:nvSpPr>
          <p:cNvPr id="3" name="Subtitle 2">
            <a:extLst>
              <a:ext uri="{FF2B5EF4-FFF2-40B4-BE49-F238E27FC236}">
                <a16:creationId xmlns:a16="http://schemas.microsoft.com/office/drawing/2014/main" id="{59828DA3-9E9C-174C-A096-933EB68D54B0}"/>
              </a:ext>
            </a:extLst>
          </p:cNvPr>
          <p:cNvSpPr>
            <a:spLocks noGrp="1"/>
          </p:cNvSpPr>
          <p:nvPr>
            <p:ph type="subTitle" idx="1"/>
          </p:nvPr>
        </p:nvSpPr>
        <p:spPr/>
        <p:txBody>
          <a:bodyPr lIns="91440" tIns="45720" rIns="91440" bIns="45720" anchor="t"/>
          <a:lstStyle/>
          <a:p>
            <a:r>
              <a:rPr lang="en-US" b="0">
                <a:ea typeface="+mn-lt"/>
                <a:cs typeface="+mn-lt"/>
              </a:rPr>
              <a:t>Classifying Playing Cards Using Deep Learning</a:t>
            </a:r>
            <a:endParaRPr lang="en-US">
              <a:cs typeface="Calibri"/>
            </a:endParaRPr>
          </a:p>
        </p:txBody>
      </p:sp>
      <p:sp>
        <p:nvSpPr>
          <p:cNvPr id="4" name="Text Placeholder 3">
            <a:extLst>
              <a:ext uri="{FF2B5EF4-FFF2-40B4-BE49-F238E27FC236}">
                <a16:creationId xmlns:a16="http://schemas.microsoft.com/office/drawing/2014/main" id="{13E932DF-6BEC-8349-9E3C-C74C19687D56}"/>
              </a:ext>
            </a:extLst>
          </p:cNvPr>
          <p:cNvSpPr>
            <a:spLocks noGrp="1"/>
          </p:cNvSpPr>
          <p:nvPr>
            <p:ph type="body" sz="quarter" idx="10"/>
          </p:nvPr>
        </p:nvSpPr>
        <p:spPr>
          <a:xfrm>
            <a:off x="1578279" y="4849226"/>
            <a:ext cx="9002014" cy="1134549"/>
          </a:xfrm>
        </p:spPr>
        <p:txBody>
          <a:bodyPr lIns="91440" tIns="45720" rIns="91440" bIns="45720" anchor="b" anchorCtr="0">
            <a:noAutofit/>
          </a:bodyPr>
          <a:lstStyle/>
          <a:p>
            <a:r>
              <a:rPr lang="en-US" b="1">
                <a:cs typeface="Calibri"/>
              </a:rPr>
              <a:t>Presented by</a:t>
            </a:r>
          </a:p>
          <a:p>
            <a:r>
              <a:rPr lang="en-US">
                <a:cs typeface="Calibri"/>
              </a:rPr>
              <a:t>Thomas Scott, Drew Burritt, </a:t>
            </a:r>
            <a:r>
              <a:rPr lang="en-US">
                <a:ea typeface="+mn-lt"/>
                <a:cs typeface="+mn-lt"/>
              </a:rPr>
              <a:t>Bhavyai Gupta, Michael Lee, and Jose Carlos Cazarin Filho</a:t>
            </a:r>
            <a:endParaRPr lang="en-US">
              <a:cs typeface="Calibri"/>
            </a:endParaRPr>
          </a:p>
        </p:txBody>
      </p:sp>
      <p:sp>
        <p:nvSpPr>
          <p:cNvPr id="5" name="Text Placeholder 4">
            <a:extLst>
              <a:ext uri="{FF2B5EF4-FFF2-40B4-BE49-F238E27FC236}">
                <a16:creationId xmlns:a16="http://schemas.microsoft.com/office/drawing/2014/main" id="{93423051-1C04-6F46-BEDF-92AECB74013E}"/>
              </a:ext>
            </a:extLst>
          </p:cNvPr>
          <p:cNvSpPr>
            <a:spLocks noGrp="1"/>
          </p:cNvSpPr>
          <p:nvPr>
            <p:ph type="body" sz="quarter" idx="11"/>
          </p:nvPr>
        </p:nvSpPr>
        <p:spPr/>
        <p:txBody>
          <a:bodyPr lIns="91440" tIns="45720" rIns="91440" bIns="45720" anchor="t">
            <a:normAutofit/>
          </a:bodyPr>
          <a:lstStyle/>
          <a:p>
            <a:r>
              <a:rPr lang="en-US">
                <a:cs typeface="Calibri"/>
              </a:rPr>
              <a:t>4-Apr-2022</a:t>
            </a:r>
            <a:endParaRPr lang="en-US"/>
          </a:p>
        </p:txBody>
      </p:sp>
    </p:spTree>
    <p:extLst>
      <p:ext uri="{BB962C8B-B14F-4D97-AF65-F5344CB8AC3E}">
        <p14:creationId xmlns:p14="http://schemas.microsoft.com/office/powerpoint/2010/main" val="25006228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80ABD6-B0BD-B94F-9DA7-56F8E322B8EC}"/>
              </a:ext>
            </a:extLst>
          </p:cNvPr>
          <p:cNvSpPr>
            <a:spLocks noGrp="1"/>
          </p:cNvSpPr>
          <p:nvPr>
            <p:ph idx="1"/>
          </p:nvPr>
        </p:nvSpPr>
        <p:spPr>
          <a:xfrm>
            <a:off x="1167713" y="1443090"/>
            <a:ext cx="5915872" cy="533046"/>
          </a:xfrm>
        </p:spPr>
        <p:txBody>
          <a:bodyPr lIns="91440" tIns="45720" rIns="91440" bIns="45720" anchor="t"/>
          <a:lstStyle/>
          <a:p>
            <a:pPr marL="457200" indent="-457200"/>
            <a:r>
              <a:rPr lang="en-CA"/>
              <a:t>Mix Up technique / Label smoothing</a:t>
            </a:r>
          </a:p>
          <a:p>
            <a:pPr marL="457200" indent="-457200"/>
            <a:endParaRPr lang="en-CA"/>
          </a:p>
          <a:p>
            <a:pPr marL="457200" indent="-457200"/>
            <a:endParaRPr lang="en-CA"/>
          </a:p>
        </p:txBody>
      </p:sp>
      <p:sp>
        <p:nvSpPr>
          <p:cNvPr id="4" name="Slide Number Placeholder 3">
            <a:extLst>
              <a:ext uri="{FF2B5EF4-FFF2-40B4-BE49-F238E27FC236}">
                <a16:creationId xmlns:a16="http://schemas.microsoft.com/office/drawing/2014/main" id="{724FA3F3-625E-CA46-8A0A-6A0AF37CFDC8}"/>
              </a:ext>
            </a:extLst>
          </p:cNvPr>
          <p:cNvSpPr>
            <a:spLocks noGrp="1"/>
          </p:cNvSpPr>
          <p:nvPr>
            <p:ph type="sldNum" sz="quarter" idx="12"/>
          </p:nvPr>
        </p:nvSpPr>
        <p:spPr>
          <a:xfrm>
            <a:off x="11568498" y="6380538"/>
            <a:ext cx="321129" cy="365125"/>
          </a:xfrm>
        </p:spPr>
        <p:txBody>
          <a:bodyPr/>
          <a:lstStyle/>
          <a:p>
            <a:fld id="{5C35FCF4-C3EF-BD43-82E0-05BC237DAD2A}" type="slidenum">
              <a:rPr lang="en-US" smtClean="0"/>
              <a:pPr/>
              <a:t>10</a:t>
            </a:fld>
            <a:endParaRPr lang="en-US"/>
          </a:p>
        </p:txBody>
      </p:sp>
      <p:sp>
        <p:nvSpPr>
          <p:cNvPr id="11" name="Title 8">
            <a:extLst>
              <a:ext uri="{FF2B5EF4-FFF2-40B4-BE49-F238E27FC236}">
                <a16:creationId xmlns:a16="http://schemas.microsoft.com/office/drawing/2014/main" id="{AADF3F7A-695C-46C8-9972-AE91B6BC1F9C}"/>
              </a:ext>
            </a:extLst>
          </p:cNvPr>
          <p:cNvSpPr>
            <a:spLocks noGrp="1"/>
          </p:cNvSpPr>
          <p:nvPr>
            <p:ph type="title"/>
          </p:nvPr>
        </p:nvSpPr>
        <p:spPr>
          <a:xfrm>
            <a:off x="562628" y="463968"/>
            <a:ext cx="9724372" cy="1033398"/>
          </a:xfrm>
        </p:spPr>
        <p:txBody>
          <a:bodyPr lIns="91440" tIns="45720" rIns="91440" bIns="45720" anchor="ctr" anchorCtr="0">
            <a:normAutofit/>
          </a:bodyPr>
          <a:lstStyle/>
          <a:p>
            <a:r>
              <a:rPr lang="en-US">
                <a:ea typeface="+mn-lt"/>
                <a:cs typeface="+mn-lt"/>
              </a:rPr>
              <a:t>Future Work</a:t>
            </a:r>
            <a:endParaRPr lang="en-US"/>
          </a:p>
        </p:txBody>
      </p:sp>
      <p:pic>
        <p:nvPicPr>
          <p:cNvPr id="5" name="Picture 5" descr="A picture containing shape&#10;&#10;Description automatically generated">
            <a:extLst>
              <a:ext uri="{FF2B5EF4-FFF2-40B4-BE49-F238E27FC236}">
                <a16:creationId xmlns:a16="http://schemas.microsoft.com/office/drawing/2014/main" id="{AA5A30D0-8FD9-1D91-5D68-C51AE74405B6}"/>
              </a:ext>
            </a:extLst>
          </p:cNvPr>
          <p:cNvPicPr>
            <a:picLocks noChangeAspect="1"/>
          </p:cNvPicPr>
          <p:nvPr/>
        </p:nvPicPr>
        <p:blipFill>
          <a:blip r:embed="rId3"/>
          <a:stretch>
            <a:fillRect/>
          </a:stretch>
        </p:blipFill>
        <p:spPr>
          <a:xfrm>
            <a:off x="4673614" y="3031064"/>
            <a:ext cx="2167054" cy="3011581"/>
          </a:xfrm>
          <a:prstGeom prst="rect">
            <a:avLst/>
          </a:prstGeom>
        </p:spPr>
      </p:pic>
      <p:sp>
        <p:nvSpPr>
          <p:cNvPr id="6" name="TextBox 5">
            <a:extLst>
              <a:ext uri="{FF2B5EF4-FFF2-40B4-BE49-F238E27FC236}">
                <a16:creationId xmlns:a16="http://schemas.microsoft.com/office/drawing/2014/main" id="{DDF3441A-4454-203A-85AE-C2270F93CCC0}"/>
              </a:ext>
            </a:extLst>
          </p:cNvPr>
          <p:cNvSpPr txBox="1"/>
          <p:nvPr/>
        </p:nvSpPr>
        <p:spPr>
          <a:xfrm>
            <a:off x="4780922" y="2275812"/>
            <a:ext cx="274319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One hot array:</a:t>
            </a:r>
          </a:p>
          <a:p>
            <a:r>
              <a:rPr lang="en-US">
                <a:cs typeface="Calibri"/>
              </a:rPr>
              <a:t>[..., 0.8, ...0.2, …]</a:t>
            </a:r>
          </a:p>
        </p:txBody>
      </p:sp>
      <p:sp>
        <p:nvSpPr>
          <p:cNvPr id="7" name="Arrow: Right 6">
            <a:extLst>
              <a:ext uri="{FF2B5EF4-FFF2-40B4-BE49-F238E27FC236}">
                <a16:creationId xmlns:a16="http://schemas.microsoft.com/office/drawing/2014/main" id="{B3EF5F76-BC9D-3B1B-58C1-B173BDD3C0EB}"/>
              </a:ext>
            </a:extLst>
          </p:cNvPr>
          <p:cNvSpPr/>
          <p:nvPr/>
        </p:nvSpPr>
        <p:spPr>
          <a:xfrm rot="8520000">
            <a:off x="4834975" y="2870661"/>
            <a:ext cx="462644" cy="199571"/>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Right 9">
            <a:extLst>
              <a:ext uri="{FF2B5EF4-FFF2-40B4-BE49-F238E27FC236}">
                <a16:creationId xmlns:a16="http://schemas.microsoft.com/office/drawing/2014/main" id="{E8768C82-DE08-CF48-A0DB-236AE176C39C}"/>
              </a:ext>
            </a:extLst>
          </p:cNvPr>
          <p:cNvSpPr/>
          <p:nvPr/>
        </p:nvSpPr>
        <p:spPr>
          <a:xfrm rot="5880000">
            <a:off x="5566970" y="3085642"/>
            <a:ext cx="598716" cy="172357"/>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35601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2E6A87-AD60-CD05-1928-3CEA2E8EC734}"/>
              </a:ext>
            </a:extLst>
          </p:cNvPr>
          <p:cNvSpPr>
            <a:spLocks noGrp="1"/>
          </p:cNvSpPr>
          <p:nvPr>
            <p:ph type="title"/>
          </p:nvPr>
        </p:nvSpPr>
        <p:spPr/>
        <p:txBody>
          <a:bodyPr lIns="91440" tIns="45720" rIns="91440" bIns="45720" anchor="ctr" anchorCtr="0">
            <a:normAutofit/>
          </a:bodyPr>
          <a:lstStyle/>
          <a:p>
            <a:r>
              <a:rPr lang="en-US">
                <a:cs typeface="Calibri"/>
              </a:rPr>
              <a:t>Conclusion</a:t>
            </a:r>
            <a:endParaRPr lang="en-US" b="0">
              <a:ea typeface="+mn-lt"/>
              <a:cs typeface="+mn-lt"/>
            </a:endParaRPr>
          </a:p>
          <a:p>
            <a:endParaRPr lang="en-US">
              <a:cs typeface="Calibri"/>
            </a:endParaRPr>
          </a:p>
        </p:txBody>
      </p:sp>
      <p:sp>
        <p:nvSpPr>
          <p:cNvPr id="4" name="Slide Number Placeholder 3">
            <a:extLst>
              <a:ext uri="{FF2B5EF4-FFF2-40B4-BE49-F238E27FC236}">
                <a16:creationId xmlns:a16="http://schemas.microsoft.com/office/drawing/2014/main" id="{176FC70E-8611-0B9F-AB20-D42A147EFBFF}"/>
              </a:ext>
            </a:extLst>
          </p:cNvPr>
          <p:cNvSpPr>
            <a:spLocks noGrp="1"/>
          </p:cNvSpPr>
          <p:nvPr>
            <p:ph type="sldNum" sz="quarter" idx="12"/>
          </p:nvPr>
        </p:nvSpPr>
        <p:spPr/>
        <p:txBody>
          <a:bodyPr/>
          <a:lstStyle/>
          <a:p>
            <a:fld id="{5C35FCF4-C3EF-BD43-82E0-05BC237DAD2A}" type="slidenum">
              <a:rPr lang="en-US" smtClean="0"/>
              <a:pPr/>
              <a:t>11</a:t>
            </a:fld>
            <a:endParaRPr lang="en-US"/>
          </a:p>
        </p:txBody>
      </p:sp>
      <p:sp>
        <p:nvSpPr>
          <p:cNvPr id="6" name="TextBox 5">
            <a:extLst>
              <a:ext uri="{FF2B5EF4-FFF2-40B4-BE49-F238E27FC236}">
                <a16:creationId xmlns:a16="http://schemas.microsoft.com/office/drawing/2014/main" id="{9440C890-8FD8-5148-8ED6-481ED8D8C9B2}"/>
              </a:ext>
            </a:extLst>
          </p:cNvPr>
          <p:cNvSpPr txBox="1"/>
          <p:nvPr/>
        </p:nvSpPr>
        <p:spPr>
          <a:xfrm>
            <a:off x="633186" y="1585686"/>
            <a:ext cx="5437414" cy="372409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Char char="•"/>
            </a:pPr>
            <a:r>
              <a:rPr lang="en-US" sz="2800">
                <a:cs typeface="Calibri"/>
              </a:rPr>
              <a:t> EfficientNet B4 was the best model obtained for this task</a:t>
            </a:r>
            <a:endParaRPr lang="en-US">
              <a:cs typeface="Calibri"/>
            </a:endParaRPr>
          </a:p>
          <a:p>
            <a:pPr>
              <a:buChar char="•"/>
            </a:pPr>
            <a:endParaRPr lang="en-US" sz="2800">
              <a:cs typeface="Calibri"/>
            </a:endParaRPr>
          </a:p>
          <a:p>
            <a:pPr>
              <a:buChar char="•"/>
            </a:pPr>
            <a:r>
              <a:rPr lang="en-US" sz="2800">
                <a:cs typeface="Calibri"/>
              </a:rPr>
              <a:t> It can be used to classify cards from a live video stream</a:t>
            </a:r>
            <a:endParaRPr lang="en-US">
              <a:cs typeface="Calibri"/>
            </a:endParaRPr>
          </a:p>
          <a:p>
            <a:pPr marL="914400" lvl="1" indent="-457200">
              <a:buFont typeface="Arial"/>
              <a:buChar char="•"/>
            </a:pPr>
            <a:r>
              <a:rPr lang="en-US" sz="2400">
                <a:cs typeface="Calibri"/>
              </a:rPr>
              <a:t>Inference time was around 0.5 s in our demo app</a:t>
            </a:r>
            <a:endParaRPr lang="en-US">
              <a:cs typeface="Calibri" panose="020F0502020204030204"/>
            </a:endParaRPr>
          </a:p>
          <a:p>
            <a:pPr marL="914400" lvl="1" indent="-457200">
              <a:buFont typeface="Arial"/>
              <a:buChar char="•"/>
            </a:pPr>
            <a:r>
              <a:rPr lang="en-US" sz="2400">
                <a:cs typeface="Calibri"/>
              </a:rPr>
              <a:t>Fully automate a system that can report odds of a given player</a:t>
            </a:r>
          </a:p>
        </p:txBody>
      </p:sp>
      <p:pic>
        <p:nvPicPr>
          <p:cNvPr id="5" name="sample_video">
            <a:hlinkClick r:id="" action="ppaction://media"/>
            <a:extLst>
              <a:ext uri="{FF2B5EF4-FFF2-40B4-BE49-F238E27FC236}">
                <a16:creationId xmlns:a16="http://schemas.microsoft.com/office/drawing/2014/main" id="{B3E17071-A7F3-4E4C-8CB7-D0B7D1F39B0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322946" y="1304187"/>
            <a:ext cx="4813189" cy="4813188"/>
          </a:xfrm>
        </p:spPr>
      </p:pic>
    </p:spTree>
    <p:extLst>
      <p:ext uri="{BB962C8B-B14F-4D97-AF65-F5344CB8AC3E}">
        <p14:creationId xmlns:p14="http://schemas.microsoft.com/office/powerpoint/2010/main" val="13865730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37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80ABD6-B0BD-B94F-9DA7-56F8E322B8EC}"/>
              </a:ext>
            </a:extLst>
          </p:cNvPr>
          <p:cNvSpPr>
            <a:spLocks noGrp="1"/>
          </p:cNvSpPr>
          <p:nvPr>
            <p:ph idx="1"/>
          </p:nvPr>
        </p:nvSpPr>
        <p:spPr>
          <a:xfrm>
            <a:off x="549042" y="1712721"/>
            <a:ext cx="11340585" cy="4188831"/>
          </a:xfrm>
        </p:spPr>
        <p:txBody>
          <a:bodyPr lIns="91440" tIns="45720" rIns="91440" bIns="45720" anchor="t"/>
          <a:lstStyle/>
          <a:p>
            <a:pPr marL="0" indent="0">
              <a:buNone/>
            </a:pPr>
            <a:r>
              <a:rPr lang="en-CA">
                <a:cs typeface="Calibri"/>
              </a:rPr>
              <a:t>Playing cards: small yet important</a:t>
            </a:r>
          </a:p>
          <a:p>
            <a:r>
              <a:rPr lang="en-CA">
                <a:cs typeface="Calibri"/>
              </a:rPr>
              <a:t>Used for professional games – i.e. money on the line!</a:t>
            </a:r>
          </a:p>
          <a:p>
            <a:r>
              <a:rPr lang="en-CA">
                <a:cs typeface="Calibri"/>
              </a:rPr>
              <a:t>Want to minimize cheating (or optimize game stats)</a:t>
            </a:r>
          </a:p>
          <a:p>
            <a:endParaRPr lang="en-CA">
              <a:cs typeface="Calibri"/>
            </a:endParaRPr>
          </a:p>
          <a:p>
            <a:pPr marL="0" indent="0">
              <a:buNone/>
            </a:pPr>
            <a:r>
              <a:rPr lang="en-CA">
                <a:cs typeface="Calibri"/>
              </a:rPr>
              <a:t>How can this be done?</a:t>
            </a:r>
          </a:p>
          <a:p>
            <a:r>
              <a:rPr lang="en-CA">
                <a:cs typeface="Calibri"/>
              </a:rPr>
              <a:t>Utilize deep learning!</a:t>
            </a:r>
          </a:p>
        </p:txBody>
      </p:sp>
      <p:sp>
        <p:nvSpPr>
          <p:cNvPr id="4" name="Slide Number Placeholder 3">
            <a:extLst>
              <a:ext uri="{FF2B5EF4-FFF2-40B4-BE49-F238E27FC236}">
                <a16:creationId xmlns:a16="http://schemas.microsoft.com/office/drawing/2014/main" id="{724FA3F3-625E-CA46-8A0A-6A0AF37CFDC8}"/>
              </a:ext>
            </a:extLst>
          </p:cNvPr>
          <p:cNvSpPr>
            <a:spLocks noGrp="1"/>
          </p:cNvSpPr>
          <p:nvPr>
            <p:ph type="sldNum" sz="quarter" idx="12"/>
          </p:nvPr>
        </p:nvSpPr>
        <p:spPr/>
        <p:txBody>
          <a:bodyPr/>
          <a:lstStyle/>
          <a:p>
            <a:fld id="{5C35FCF4-C3EF-BD43-82E0-05BC237DAD2A}" type="slidenum">
              <a:rPr lang="en-US" smtClean="0"/>
              <a:pPr/>
              <a:t>2</a:t>
            </a:fld>
            <a:endParaRPr lang="en-US"/>
          </a:p>
        </p:txBody>
      </p:sp>
      <p:sp>
        <p:nvSpPr>
          <p:cNvPr id="11" name="Title 8">
            <a:extLst>
              <a:ext uri="{FF2B5EF4-FFF2-40B4-BE49-F238E27FC236}">
                <a16:creationId xmlns:a16="http://schemas.microsoft.com/office/drawing/2014/main" id="{AADF3F7A-695C-46C8-9972-AE91B6BC1F9C}"/>
              </a:ext>
            </a:extLst>
          </p:cNvPr>
          <p:cNvSpPr>
            <a:spLocks noGrp="1"/>
          </p:cNvSpPr>
          <p:nvPr>
            <p:ph type="title"/>
          </p:nvPr>
        </p:nvSpPr>
        <p:spPr>
          <a:xfrm>
            <a:off x="562628" y="463968"/>
            <a:ext cx="9724372" cy="1033398"/>
          </a:xfrm>
        </p:spPr>
        <p:txBody>
          <a:bodyPr lIns="91440" tIns="45720" rIns="91440" bIns="45720" anchor="ctr" anchorCtr="0">
            <a:normAutofit/>
          </a:bodyPr>
          <a:lstStyle/>
          <a:p>
            <a:r>
              <a:rPr lang="en-US">
                <a:cs typeface="Calibri"/>
              </a:rPr>
              <a:t>Introduction</a:t>
            </a:r>
          </a:p>
        </p:txBody>
      </p:sp>
      <p:pic>
        <p:nvPicPr>
          <p:cNvPr id="2" name="Picture 4">
            <a:extLst>
              <a:ext uri="{FF2B5EF4-FFF2-40B4-BE49-F238E27FC236}">
                <a16:creationId xmlns:a16="http://schemas.microsoft.com/office/drawing/2014/main" id="{16965955-C1EB-4488-EDE6-EF7C3029BC46}"/>
              </a:ext>
            </a:extLst>
          </p:cNvPr>
          <p:cNvPicPr>
            <a:picLocks noChangeAspect="1"/>
          </p:cNvPicPr>
          <p:nvPr/>
        </p:nvPicPr>
        <p:blipFill>
          <a:blip r:embed="rId3"/>
          <a:stretch>
            <a:fillRect/>
          </a:stretch>
        </p:blipFill>
        <p:spPr>
          <a:xfrm>
            <a:off x="4972493" y="3721163"/>
            <a:ext cx="3505200" cy="1968352"/>
          </a:xfrm>
          <a:prstGeom prst="rect">
            <a:avLst/>
          </a:prstGeom>
        </p:spPr>
      </p:pic>
    </p:spTree>
    <p:extLst>
      <p:ext uri="{BB962C8B-B14F-4D97-AF65-F5344CB8AC3E}">
        <p14:creationId xmlns:p14="http://schemas.microsoft.com/office/powerpoint/2010/main" val="778367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80ABD6-B0BD-B94F-9DA7-56F8E322B8EC}"/>
              </a:ext>
            </a:extLst>
          </p:cNvPr>
          <p:cNvSpPr>
            <a:spLocks noGrp="1"/>
          </p:cNvSpPr>
          <p:nvPr>
            <p:ph idx="1"/>
          </p:nvPr>
        </p:nvSpPr>
        <p:spPr>
          <a:xfrm>
            <a:off x="549042" y="1712721"/>
            <a:ext cx="11340585" cy="4188831"/>
          </a:xfrm>
        </p:spPr>
        <p:txBody>
          <a:bodyPr lIns="91440" tIns="45720" rIns="91440" bIns="45720" anchor="t"/>
          <a:lstStyle/>
          <a:p>
            <a:pPr marL="0" indent="0">
              <a:buNone/>
            </a:pPr>
            <a:r>
              <a:rPr lang="en-CA">
                <a:cs typeface="Calibri"/>
              </a:rPr>
              <a:t>Playing card classification has been done before</a:t>
            </a:r>
          </a:p>
          <a:p>
            <a:r>
              <a:rPr lang="en-CA">
                <a:cs typeface="Calibri"/>
              </a:rPr>
              <a:t>Conventional ML (SVM, Logistic Regression)</a:t>
            </a:r>
          </a:p>
          <a:p>
            <a:r>
              <a:rPr lang="en-CA">
                <a:cs typeface="Calibri"/>
              </a:rPr>
              <a:t>Convolutional NNs (YOLO, R-CNN)</a:t>
            </a:r>
          </a:p>
          <a:p>
            <a:r>
              <a:rPr lang="en-CA">
                <a:cs typeface="Calibri"/>
              </a:rPr>
              <a:t>ImageNet-trained models (ResNet50, VGG16)</a:t>
            </a:r>
          </a:p>
          <a:p>
            <a:pPr marL="0" indent="0">
              <a:buNone/>
            </a:pPr>
            <a:endParaRPr lang="en-CA">
              <a:cs typeface="Calibri"/>
            </a:endParaRPr>
          </a:p>
        </p:txBody>
      </p:sp>
      <p:sp>
        <p:nvSpPr>
          <p:cNvPr id="4" name="Slide Number Placeholder 3">
            <a:extLst>
              <a:ext uri="{FF2B5EF4-FFF2-40B4-BE49-F238E27FC236}">
                <a16:creationId xmlns:a16="http://schemas.microsoft.com/office/drawing/2014/main" id="{724FA3F3-625E-CA46-8A0A-6A0AF37CFDC8}"/>
              </a:ext>
            </a:extLst>
          </p:cNvPr>
          <p:cNvSpPr>
            <a:spLocks noGrp="1"/>
          </p:cNvSpPr>
          <p:nvPr>
            <p:ph type="sldNum" sz="quarter" idx="12"/>
          </p:nvPr>
        </p:nvSpPr>
        <p:spPr/>
        <p:txBody>
          <a:bodyPr/>
          <a:lstStyle/>
          <a:p>
            <a:fld id="{5C35FCF4-C3EF-BD43-82E0-05BC237DAD2A}" type="slidenum">
              <a:rPr lang="en-US" smtClean="0"/>
              <a:pPr/>
              <a:t>3</a:t>
            </a:fld>
            <a:endParaRPr lang="en-US"/>
          </a:p>
        </p:txBody>
      </p:sp>
      <p:sp>
        <p:nvSpPr>
          <p:cNvPr id="11" name="Title 8">
            <a:extLst>
              <a:ext uri="{FF2B5EF4-FFF2-40B4-BE49-F238E27FC236}">
                <a16:creationId xmlns:a16="http://schemas.microsoft.com/office/drawing/2014/main" id="{AADF3F7A-695C-46C8-9972-AE91B6BC1F9C}"/>
              </a:ext>
            </a:extLst>
          </p:cNvPr>
          <p:cNvSpPr>
            <a:spLocks noGrp="1"/>
          </p:cNvSpPr>
          <p:nvPr>
            <p:ph type="title"/>
          </p:nvPr>
        </p:nvSpPr>
        <p:spPr>
          <a:xfrm>
            <a:off x="562628" y="463968"/>
            <a:ext cx="9724372" cy="1033398"/>
          </a:xfrm>
        </p:spPr>
        <p:txBody>
          <a:bodyPr lIns="91440" tIns="45720" rIns="91440" bIns="45720" anchor="ctr" anchorCtr="0">
            <a:normAutofit/>
          </a:bodyPr>
          <a:lstStyle/>
          <a:p>
            <a:r>
              <a:rPr lang="en-US">
                <a:cs typeface="Calibri"/>
              </a:rPr>
              <a:t>How Deep Learning Factors In</a:t>
            </a:r>
            <a:endParaRPr lang="en-US"/>
          </a:p>
        </p:txBody>
      </p:sp>
      <p:pic>
        <p:nvPicPr>
          <p:cNvPr id="5" name="Picture 5" descr="Diagram, schematic&#10;&#10;Description automatically generated">
            <a:extLst>
              <a:ext uri="{FF2B5EF4-FFF2-40B4-BE49-F238E27FC236}">
                <a16:creationId xmlns:a16="http://schemas.microsoft.com/office/drawing/2014/main" id="{4D0B0D1B-7A2A-517F-66E4-EC4D5A5890F1}"/>
              </a:ext>
            </a:extLst>
          </p:cNvPr>
          <p:cNvPicPr>
            <a:picLocks noChangeAspect="1"/>
          </p:cNvPicPr>
          <p:nvPr/>
        </p:nvPicPr>
        <p:blipFill>
          <a:blip r:embed="rId3"/>
          <a:stretch>
            <a:fillRect/>
          </a:stretch>
        </p:blipFill>
        <p:spPr>
          <a:xfrm>
            <a:off x="4157331" y="4881837"/>
            <a:ext cx="4030128" cy="966563"/>
          </a:xfrm>
          <a:prstGeom prst="rect">
            <a:avLst/>
          </a:prstGeom>
        </p:spPr>
      </p:pic>
      <p:pic>
        <p:nvPicPr>
          <p:cNvPr id="6" name="Picture 6">
            <a:extLst>
              <a:ext uri="{FF2B5EF4-FFF2-40B4-BE49-F238E27FC236}">
                <a16:creationId xmlns:a16="http://schemas.microsoft.com/office/drawing/2014/main" id="{69D51853-74CE-ADBD-1737-85E6249B2E26}"/>
              </a:ext>
            </a:extLst>
          </p:cNvPr>
          <p:cNvPicPr>
            <a:picLocks noChangeAspect="1"/>
          </p:cNvPicPr>
          <p:nvPr/>
        </p:nvPicPr>
        <p:blipFill>
          <a:blip r:embed="rId4"/>
          <a:stretch>
            <a:fillRect/>
          </a:stretch>
        </p:blipFill>
        <p:spPr>
          <a:xfrm>
            <a:off x="4857307" y="5850451"/>
            <a:ext cx="2743200" cy="207563"/>
          </a:xfrm>
          <a:prstGeom prst="rect">
            <a:avLst/>
          </a:prstGeom>
        </p:spPr>
      </p:pic>
      <p:sp>
        <p:nvSpPr>
          <p:cNvPr id="7" name="Arrow: Bent-Up 6">
            <a:extLst>
              <a:ext uri="{FF2B5EF4-FFF2-40B4-BE49-F238E27FC236}">
                <a16:creationId xmlns:a16="http://schemas.microsoft.com/office/drawing/2014/main" id="{CF92CB21-602A-2137-73D9-935CF06CA20C}"/>
              </a:ext>
            </a:extLst>
          </p:cNvPr>
          <p:cNvSpPr/>
          <p:nvPr/>
        </p:nvSpPr>
        <p:spPr>
          <a:xfrm rot="5400000">
            <a:off x="1439931" y="3608159"/>
            <a:ext cx="567070" cy="77972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16B98FAF-E1E2-7576-BFCC-38C665BE8506}"/>
              </a:ext>
            </a:extLst>
          </p:cNvPr>
          <p:cNvSpPr txBox="1">
            <a:spLocks/>
          </p:cNvSpPr>
          <p:nvPr/>
        </p:nvSpPr>
        <p:spPr>
          <a:xfrm>
            <a:off x="701442" y="3876446"/>
            <a:ext cx="11340585" cy="937041"/>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Clr>
                <a:srgbClr val="E32726"/>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rgbClr val="FBB031"/>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rgbClr val="8B857B"/>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3"/>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CA">
              <a:cs typeface="Calibri"/>
            </a:endParaRPr>
          </a:p>
          <a:p>
            <a:pPr marL="0" indent="0">
              <a:buFont typeface="Arial" panose="020B0604020202020204" pitchFamily="34" charset="0"/>
              <a:buNone/>
            </a:pPr>
            <a:endParaRPr lang="en-CA">
              <a:cs typeface="Calibri"/>
            </a:endParaRPr>
          </a:p>
        </p:txBody>
      </p:sp>
      <p:sp>
        <p:nvSpPr>
          <p:cNvPr id="10" name="TextBox 9">
            <a:extLst>
              <a:ext uri="{FF2B5EF4-FFF2-40B4-BE49-F238E27FC236}">
                <a16:creationId xmlns:a16="http://schemas.microsoft.com/office/drawing/2014/main" id="{FA9B9B0E-B3B4-1FEA-D3D0-C0BDC10EE55E}"/>
              </a:ext>
            </a:extLst>
          </p:cNvPr>
          <p:cNvSpPr txBox="1"/>
          <p:nvPr/>
        </p:nvSpPr>
        <p:spPr>
          <a:xfrm>
            <a:off x="2155972" y="3874902"/>
            <a:ext cx="6544338"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a:t>What we chose to leverage for our project</a:t>
            </a:r>
          </a:p>
        </p:txBody>
      </p:sp>
    </p:spTree>
    <p:extLst>
      <p:ext uri="{BB962C8B-B14F-4D97-AF65-F5344CB8AC3E}">
        <p14:creationId xmlns:p14="http://schemas.microsoft.com/office/powerpoint/2010/main" val="15077606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80ABD6-B0BD-B94F-9DA7-56F8E322B8EC}"/>
              </a:ext>
            </a:extLst>
          </p:cNvPr>
          <p:cNvSpPr>
            <a:spLocks noGrp="1"/>
          </p:cNvSpPr>
          <p:nvPr>
            <p:ph idx="1"/>
          </p:nvPr>
        </p:nvSpPr>
        <p:spPr>
          <a:xfrm>
            <a:off x="601959" y="1278804"/>
            <a:ext cx="2619919" cy="421165"/>
          </a:xfrm>
        </p:spPr>
        <p:txBody>
          <a:bodyPr lIns="91440" tIns="45720" rIns="91440" bIns="45720" anchor="t"/>
          <a:lstStyle/>
          <a:p>
            <a:pPr>
              <a:buNone/>
            </a:pPr>
            <a:r>
              <a:rPr lang="en-CA">
                <a:ea typeface="+mn-lt"/>
                <a:cs typeface="+mn-lt"/>
              </a:rPr>
              <a:t>Dataset Creation</a:t>
            </a:r>
          </a:p>
          <a:p>
            <a:pPr marL="0" indent="0">
              <a:buNone/>
            </a:pPr>
            <a:endParaRPr lang="en-CA">
              <a:cs typeface="Calibri"/>
            </a:endParaRPr>
          </a:p>
        </p:txBody>
      </p:sp>
      <p:sp>
        <p:nvSpPr>
          <p:cNvPr id="4" name="Slide Number Placeholder 3">
            <a:extLst>
              <a:ext uri="{FF2B5EF4-FFF2-40B4-BE49-F238E27FC236}">
                <a16:creationId xmlns:a16="http://schemas.microsoft.com/office/drawing/2014/main" id="{724FA3F3-625E-CA46-8A0A-6A0AF37CFDC8}"/>
              </a:ext>
            </a:extLst>
          </p:cNvPr>
          <p:cNvSpPr>
            <a:spLocks noGrp="1"/>
          </p:cNvSpPr>
          <p:nvPr>
            <p:ph type="sldNum" sz="quarter" idx="12"/>
          </p:nvPr>
        </p:nvSpPr>
        <p:spPr/>
        <p:txBody>
          <a:bodyPr/>
          <a:lstStyle/>
          <a:p>
            <a:fld id="{5C35FCF4-C3EF-BD43-82E0-05BC237DAD2A}" type="slidenum">
              <a:rPr lang="en-US" smtClean="0"/>
              <a:pPr/>
              <a:t>4</a:t>
            </a:fld>
            <a:endParaRPr lang="en-US"/>
          </a:p>
        </p:txBody>
      </p:sp>
      <p:sp>
        <p:nvSpPr>
          <p:cNvPr id="11" name="Title 8">
            <a:extLst>
              <a:ext uri="{FF2B5EF4-FFF2-40B4-BE49-F238E27FC236}">
                <a16:creationId xmlns:a16="http://schemas.microsoft.com/office/drawing/2014/main" id="{AADF3F7A-695C-46C8-9972-AE91B6BC1F9C}"/>
              </a:ext>
            </a:extLst>
          </p:cNvPr>
          <p:cNvSpPr>
            <a:spLocks noGrp="1"/>
          </p:cNvSpPr>
          <p:nvPr>
            <p:ph type="title"/>
          </p:nvPr>
        </p:nvSpPr>
        <p:spPr>
          <a:xfrm>
            <a:off x="562628" y="463968"/>
            <a:ext cx="9724372" cy="1033398"/>
          </a:xfrm>
        </p:spPr>
        <p:txBody>
          <a:bodyPr lIns="91440" tIns="45720" rIns="91440" bIns="45720" anchor="ctr" anchorCtr="0">
            <a:normAutofit/>
          </a:bodyPr>
          <a:lstStyle/>
          <a:p>
            <a:r>
              <a:rPr lang="en-US">
                <a:ea typeface="+mn-lt"/>
                <a:cs typeface="+mn-lt"/>
              </a:rPr>
              <a:t>Materials and Methods</a:t>
            </a:r>
          </a:p>
        </p:txBody>
      </p:sp>
      <p:pic>
        <p:nvPicPr>
          <p:cNvPr id="5" name="Picture 5" descr="Calendar&#10;&#10;Description automatically generated">
            <a:extLst>
              <a:ext uri="{FF2B5EF4-FFF2-40B4-BE49-F238E27FC236}">
                <a16:creationId xmlns:a16="http://schemas.microsoft.com/office/drawing/2014/main" id="{31BEED34-9725-2049-B49B-0A1134521394}"/>
              </a:ext>
            </a:extLst>
          </p:cNvPr>
          <p:cNvPicPr>
            <a:picLocks noChangeAspect="1"/>
          </p:cNvPicPr>
          <p:nvPr/>
        </p:nvPicPr>
        <p:blipFill>
          <a:blip r:embed="rId3"/>
          <a:stretch>
            <a:fillRect/>
          </a:stretch>
        </p:blipFill>
        <p:spPr>
          <a:xfrm>
            <a:off x="649817" y="1765601"/>
            <a:ext cx="4785782" cy="4078213"/>
          </a:xfrm>
          <a:prstGeom prst="rect">
            <a:avLst/>
          </a:prstGeom>
        </p:spPr>
      </p:pic>
      <p:pic>
        <p:nvPicPr>
          <p:cNvPr id="6" name="Picture 6">
            <a:extLst>
              <a:ext uri="{FF2B5EF4-FFF2-40B4-BE49-F238E27FC236}">
                <a16:creationId xmlns:a16="http://schemas.microsoft.com/office/drawing/2014/main" id="{867FC04A-6EBD-FC7B-40EF-98566C23AE6F}"/>
              </a:ext>
            </a:extLst>
          </p:cNvPr>
          <p:cNvPicPr>
            <a:picLocks noChangeAspect="1"/>
          </p:cNvPicPr>
          <p:nvPr/>
        </p:nvPicPr>
        <p:blipFill>
          <a:blip r:embed="rId4"/>
          <a:stretch>
            <a:fillRect/>
          </a:stretch>
        </p:blipFill>
        <p:spPr>
          <a:xfrm>
            <a:off x="6100232" y="1763522"/>
            <a:ext cx="4955118" cy="4082372"/>
          </a:xfrm>
          <a:prstGeom prst="rect">
            <a:avLst/>
          </a:prstGeom>
        </p:spPr>
      </p:pic>
    </p:spTree>
    <p:extLst>
      <p:ext uri="{BB962C8B-B14F-4D97-AF65-F5344CB8AC3E}">
        <p14:creationId xmlns:p14="http://schemas.microsoft.com/office/powerpoint/2010/main" val="35659054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39A73-1921-5063-B98D-76673D4E0D13}"/>
              </a:ext>
            </a:extLst>
          </p:cNvPr>
          <p:cNvSpPr>
            <a:spLocks noGrp="1"/>
          </p:cNvSpPr>
          <p:nvPr>
            <p:ph type="title"/>
          </p:nvPr>
        </p:nvSpPr>
        <p:spPr/>
        <p:txBody>
          <a:bodyPr lIns="91440" tIns="45720" rIns="91440" bIns="45720" anchor="ctr" anchorCtr="0">
            <a:normAutofit/>
          </a:bodyPr>
          <a:lstStyle/>
          <a:p>
            <a:r>
              <a:rPr lang="en-US">
                <a:cs typeface="Calibri"/>
              </a:rPr>
              <a:t>Materials and Methods</a:t>
            </a:r>
            <a:endParaRPr lang="en-US" b="0">
              <a:ea typeface="+mn-lt"/>
              <a:cs typeface="+mn-lt"/>
            </a:endParaRPr>
          </a:p>
        </p:txBody>
      </p:sp>
      <p:sp>
        <p:nvSpPr>
          <p:cNvPr id="3" name="Content Placeholder 2">
            <a:extLst>
              <a:ext uri="{FF2B5EF4-FFF2-40B4-BE49-F238E27FC236}">
                <a16:creationId xmlns:a16="http://schemas.microsoft.com/office/drawing/2014/main" id="{1970CF1A-C070-FB0A-9906-D4763FE3D28A}"/>
              </a:ext>
            </a:extLst>
          </p:cNvPr>
          <p:cNvSpPr>
            <a:spLocks noGrp="1"/>
          </p:cNvSpPr>
          <p:nvPr>
            <p:ph idx="1"/>
          </p:nvPr>
        </p:nvSpPr>
        <p:spPr>
          <a:xfrm>
            <a:off x="562628" y="1372143"/>
            <a:ext cx="9724372" cy="4115669"/>
          </a:xfrm>
        </p:spPr>
        <p:txBody>
          <a:bodyPr lIns="91440" tIns="45720" rIns="91440" bIns="45720" anchor="t"/>
          <a:lstStyle/>
          <a:p>
            <a:r>
              <a:rPr lang="en-US">
                <a:cs typeface="Calibri"/>
              </a:rPr>
              <a:t>Models</a:t>
            </a:r>
          </a:p>
          <a:p>
            <a:pPr lvl="1"/>
            <a:r>
              <a:rPr lang="en-US">
                <a:cs typeface="Calibri"/>
              </a:rPr>
              <a:t>Transfer learning</a:t>
            </a:r>
          </a:p>
          <a:p>
            <a:pPr lvl="2"/>
            <a:r>
              <a:rPr lang="en-US" err="1">
                <a:ea typeface="+mn-lt"/>
                <a:cs typeface="+mn-lt"/>
              </a:rPr>
              <a:t>EfficientNet</a:t>
            </a:r>
            <a:r>
              <a:rPr lang="en-US">
                <a:ea typeface="+mn-lt"/>
                <a:cs typeface="+mn-lt"/>
              </a:rPr>
              <a:t> - B0 and B4</a:t>
            </a:r>
          </a:p>
          <a:p>
            <a:pPr lvl="2"/>
            <a:r>
              <a:rPr lang="en-US">
                <a:ea typeface="+mn-lt"/>
                <a:cs typeface="+mn-lt"/>
              </a:rPr>
              <a:t>VGG16</a:t>
            </a:r>
          </a:p>
          <a:p>
            <a:pPr lvl="2"/>
            <a:r>
              <a:rPr lang="en-US">
                <a:ea typeface="+mn-lt"/>
                <a:cs typeface="+mn-lt"/>
              </a:rPr>
              <a:t>ResNet50</a:t>
            </a:r>
          </a:p>
          <a:p>
            <a:pPr lvl="1"/>
            <a:r>
              <a:rPr lang="en-US">
                <a:ea typeface="+mn-lt"/>
                <a:cs typeface="+mn-lt"/>
              </a:rPr>
              <a:t>Pre-built models trained from scratch</a:t>
            </a:r>
          </a:p>
          <a:p>
            <a:pPr lvl="2"/>
            <a:r>
              <a:rPr lang="en-US" err="1">
                <a:ea typeface="+mn-lt"/>
                <a:cs typeface="+mn-lt"/>
              </a:rPr>
              <a:t>EfficientNet</a:t>
            </a:r>
            <a:r>
              <a:rPr lang="en-US">
                <a:ea typeface="+mn-lt"/>
                <a:cs typeface="+mn-lt"/>
              </a:rPr>
              <a:t> - B0 and B4</a:t>
            </a:r>
          </a:p>
          <a:p>
            <a:pPr lvl="2"/>
            <a:r>
              <a:rPr lang="en-US">
                <a:ea typeface="+mn-lt"/>
                <a:cs typeface="+mn-lt"/>
              </a:rPr>
              <a:t>VGG16</a:t>
            </a:r>
          </a:p>
          <a:p>
            <a:pPr lvl="2"/>
            <a:r>
              <a:rPr lang="en-US">
                <a:ea typeface="+mn-lt"/>
                <a:cs typeface="+mn-lt"/>
              </a:rPr>
              <a:t>ResNet50</a:t>
            </a:r>
          </a:p>
          <a:p>
            <a:pPr lvl="1"/>
            <a:r>
              <a:rPr lang="en-US">
                <a:ea typeface="+mn-lt"/>
                <a:cs typeface="+mn-lt"/>
              </a:rPr>
              <a:t>Custom model</a:t>
            </a:r>
          </a:p>
          <a:p>
            <a:pPr lvl="2"/>
            <a:endParaRPr lang="en-US">
              <a:ea typeface="+mn-lt"/>
              <a:cs typeface="+mn-lt"/>
            </a:endParaRPr>
          </a:p>
        </p:txBody>
      </p:sp>
      <p:sp>
        <p:nvSpPr>
          <p:cNvPr id="4" name="Slide Number Placeholder 3">
            <a:extLst>
              <a:ext uri="{FF2B5EF4-FFF2-40B4-BE49-F238E27FC236}">
                <a16:creationId xmlns:a16="http://schemas.microsoft.com/office/drawing/2014/main" id="{B75BEF1A-1EB3-0264-04C0-D67E862E87F7}"/>
              </a:ext>
            </a:extLst>
          </p:cNvPr>
          <p:cNvSpPr>
            <a:spLocks noGrp="1"/>
          </p:cNvSpPr>
          <p:nvPr>
            <p:ph type="sldNum" sz="quarter" idx="12"/>
          </p:nvPr>
        </p:nvSpPr>
        <p:spPr/>
        <p:txBody>
          <a:bodyPr/>
          <a:lstStyle/>
          <a:p>
            <a:fld id="{5C35FCF4-C3EF-BD43-82E0-05BC237DAD2A}" type="slidenum">
              <a:rPr lang="en-US" smtClean="0"/>
              <a:pPr/>
              <a:t>5</a:t>
            </a:fld>
            <a:endParaRPr lang="en-US"/>
          </a:p>
        </p:txBody>
      </p:sp>
    </p:spTree>
    <p:extLst>
      <p:ext uri="{BB962C8B-B14F-4D97-AF65-F5344CB8AC3E}">
        <p14:creationId xmlns:p14="http://schemas.microsoft.com/office/powerpoint/2010/main" val="2541205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D7933-EADE-8058-6828-884D0D11A51A}"/>
              </a:ext>
            </a:extLst>
          </p:cNvPr>
          <p:cNvSpPr>
            <a:spLocks noGrp="1"/>
          </p:cNvSpPr>
          <p:nvPr>
            <p:ph type="title"/>
          </p:nvPr>
        </p:nvSpPr>
        <p:spPr/>
        <p:txBody>
          <a:bodyPr lIns="91440" tIns="45720" rIns="91440" bIns="45720" anchor="ctr" anchorCtr="0">
            <a:normAutofit/>
          </a:bodyPr>
          <a:lstStyle/>
          <a:p>
            <a:r>
              <a:rPr lang="en-US">
                <a:cs typeface="Calibri"/>
              </a:rPr>
              <a:t>Results – Transfer Learning</a:t>
            </a:r>
            <a:endParaRPr lang="en-US"/>
          </a:p>
        </p:txBody>
      </p:sp>
      <p:graphicFrame>
        <p:nvGraphicFramePr>
          <p:cNvPr id="6" name="Table 6">
            <a:extLst>
              <a:ext uri="{FF2B5EF4-FFF2-40B4-BE49-F238E27FC236}">
                <a16:creationId xmlns:a16="http://schemas.microsoft.com/office/drawing/2014/main" id="{A7AF1AB9-76D7-0427-9643-5E1620FA558B}"/>
              </a:ext>
            </a:extLst>
          </p:cNvPr>
          <p:cNvGraphicFramePr>
            <a:graphicFrameLocks noGrp="1"/>
          </p:cNvGraphicFramePr>
          <p:nvPr>
            <p:ph idx="1"/>
            <p:extLst>
              <p:ext uri="{D42A27DB-BD31-4B8C-83A1-F6EECF244321}">
                <p14:modId xmlns:p14="http://schemas.microsoft.com/office/powerpoint/2010/main" val="1932751720"/>
              </p:ext>
            </p:extLst>
          </p:nvPr>
        </p:nvGraphicFramePr>
        <p:xfrm>
          <a:off x="899570" y="1898630"/>
          <a:ext cx="9724991" cy="3337559"/>
        </p:xfrm>
        <a:graphic>
          <a:graphicData uri="http://schemas.openxmlformats.org/drawingml/2006/table">
            <a:tbl>
              <a:tblPr firstRow="1" bandRow="1">
                <a:tableStyleId>{5C22544A-7EE6-4342-B048-85BDC9FD1C3A}</a:tableStyleId>
              </a:tblPr>
              <a:tblGrid>
                <a:gridCol w="1603575">
                  <a:extLst>
                    <a:ext uri="{9D8B030D-6E8A-4147-A177-3AD203B41FA5}">
                      <a16:colId xmlns:a16="http://schemas.microsoft.com/office/drawing/2014/main" val="1696678005"/>
                    </a:ext>
                  </a:extLst>
                </a:gridCol>
                <a:gridCol w="1796487">
                  <a:extLst>
                    <a:ext uri="{9D8B030D-6E8A-4147-A177-3AD203B41FA5}">
                      <a16:colId xmlns:a16="http://schemas.microsoft.com/office/drawing/2014/main" val="2256173413"/>
                    </a:ext>
                  </a:extLst>
                </a:gridCol>
                <a:gridCol w="2049683">
                  <a:extLst>
                    <a:ext uri="{9D8B030D-6E8A-4147-A177-3AD203B41FA5}">
                      <a16:colId xmlns:a16="http://schemas.microsoft.com/office/drawing/2014/main" val="786321939"/>
                    </a:ext>
                  </a:extLst>
                </a:gridCol>
                <a:gridCol w="2011543">
                  <a:extLst>
                    <a:ext uri="{9D8B030D-6E8A-4147-A177-3AD203B41FA5}">
                      <a16:colId xmlns:a16="http://schemas.microsoft.com/office/drawing/2014/main" val="3139409568"/>
                    </a:ext>
                  </a:extLst>
                </a:gridCol>
                <a:gridCol w="2263703">
                  <a:extLst>
                    <a:ext uri="{9D8B030D-6E8A-4147-A177-3AD203B41FA5}">
                      <a16:colId xmlns:a16="http://schemas.microsoft.com/office/drawing/2014/main" val="2387716742"/>
                    </a:ext>
                  </a:extLst>
                </a:gridCol>
              </a:tblGrid>
              <a:tr h="370840">
                <a:tc>
                  <a:txBody>
                    <a:bodyPr/>
                    <a:lstStyle/>
                    <a:p>
                      <a:r>
                        <a:rPr lang="en-US"/>
                        <a:t>Model</a:t>
                      </a:r>
                    </a:p>
                  </a:txBody>
                  <a:tcPr/>
                </a:tc>
                <a:tc>
                  <a:txBody>
                    <a:bodyPr/>
                    <a:lstStyle/>
                    <a:p>
                      <a:r>
                        <a:rPr lang="en-US"/>
                        <a:t>Trainable Layers</a:t>
                      </a:r>
                    </a:p>
                  </a:txBody>
                  <a:tcPr/>
                </a:tc>
                <a:tc>
                  <a:txBody>
                    <a:bodyPr/>
                    <a:lstStyle/>
                    <a:p>
                      <a:r>
                        <a:rPr lang="en-US"/>
                        <a:t>Training</a:t>
                      </a:r>
                    </a:p>
                  </a:txBody>
                  <a:tcPr/>
                </a:tc>
                <a:tc>
                  <a:txBody>
                    <a:bodyPr/>
                    <a:lstStyle/>
                    <a:p>
                      <a:r>
                        <a:rPr lang="en-US"/>
                        <a:t>Validation</a:t>
                      </a:r>
                    </a:p>
                  </a:txBody>
                  <a:tcPr/>
                </a:tc>
                <a:tc>
                  <a:txBody>
                    <a:bodyPr/>
                    <a:lstStyle/>
                    <a:p>
                      <a:pPr lvl="0">
                        <a:buNone/>
                      </a:pPr>
                      <a:r>
                        <a:rPr lang="en-US"/>
                        <a:t>Test</a:t>
                      </a:r>
                    </a:p>
                  </a:txBody>
                  <a:tcPr/>
                </a:tc>
                <a:extLst>
                  <a:ext uri="{0D108BD9-81ED-4DB2-BD59-A6C34878D82A}">
                    <a16:rowId xmlns:a16="http://schemas.microsoft.com/office/drawing/2014/main" val="463734206"/>
                  </a:ext>
                </a:extLst>
              </a:tr>
              <a:tr h="370840">
                <a:tc>
                  <a:txBody>
                    <a:bodyPr/>
                    <a:lstStyle/>
                    <a:p>
                      <a:pPr lvl="0">
                        <a:buNone/>
                      </a:pPr>
                      <a:r>
                        <a:rPr lang="en-US" sz="1800" b="0" i="0" u="none" strike="noStrike" noProof="0">
                          <a:latin typeface="Calibri"/>
                        </a:rPr>
                        <a:t>VGG16</a:t>
                      </a:r>
                      <a:endParaRPr lang="en-US"/>
                    </a:p>
                  </a:txBody>
                  <a:tcPr/>
                </a:tc>
                <a:tc>
                  <a:txBody>
                    <a:bodyPr/>
                    <a:lstStyle/>
                    <a:p>
                      <a:r>
                        <a:rPr lang="en-US"/>
                        <a:t>2</a:t>
                      </a:r>
                    </a:p>
                  </a:txBody>
                  <a:tcPr/>
                </a:tc>
                <a:tc>
                  <a:txBody>
                    <a:bodyPr/>
                    <a:lstStyle/>
                    <a:p>
                      <a:r>
                        <a:rPr lang="en-US"/>
                        <a:t>97% acc, 0.12 loss</a:t>
                      </a:r>
                    </a:p>
                  </a:txBody>
                  <a:tcPr/>
                </a:tc>
                <a:tc>
                  <a:txBody>
                    <a:bodyPr/>
                    <a:lstStyle/>
                    <a:p>
                      <a:r>
                        <a:rPr lang="en-US"/>
                        <a:t>71% </a:t>
                      </a:r>
                      <a:r>
                        <a:rPr lang="en-US" sz="1800" b="0" i="0" u="none" strike="noStrike" noProof="0">
                          <a:latin typeface="Calibri"/>
                        </a:rPr>
                        <a:t>acc,</a:t>
                      </a:r>
                      <a:r>
                        <a:rPr lang="en-US"/>
                        <a:t> 0.96 loss</a:t>
                      </a:r>
                    </a:p>
                  </a:txBody>
                  <a:tcPr/>
                </a:tc>
                <a:tc>
                  <a:txBody>
                    <a:bodyPr/>
                    <a:lstStyle/>
                    <a:p>
                      <a:pPr lvl="0">
                        <a:buNone/>
                      </a:pPr>
                      <a:r>
                        <a:rPr lang="en-US"/>
                        <a:t>76% acc, 0.84 loss</a:t>
                      </a:r>
                    </a:p>
                  </a:txBody>
                  <a:tcPr/>
                </a:tc>
                <a:extLst>
                  <a:ext uri="{0D108BD9-81ED-4DB2-BD59-A6C34878D82A}">
                    <a16:rowId xmlns:a16="http://schemas.microsoft.com/office/drawing/2014/main" val="2561291071"/>
                  </a:ext>
                </a:extLst>
              </a:tr>
              <a:tr h="370840">
                <a:tc>
                  <a:txBody>
                    <a:bodyPr/>
                    <a:lstStyle/>
                    <a:p>
                      <a:r>
                        <a:rPr lang="en-US"/>
                        <a:t>VGG16</a:t>
                      </a:r>
                    </a:p>
                  </a:txBody>
                  <a:tcPr/>
                </a:tc>
                <a:tc>
                  <a:txBody>
                    <a:bodyPr/>
                    <a:lstStyle/>
                    <a:p>
                      <a:r>
                        <a:rPr lang="en-US"/>
                        <a:t>3</a:t>
                      </a:r>
                    </a:p>
                  </a:txBody>
                  <a:tcPr/>
                </a:tc>
                <a:tc>
                  <a:txBody>
                    <a:bodyPr/>
                    <a:lstStyle/>
                    <a:p>
                      <a:r>
                        <a:rPr lang="en-US"/>
                        <a:t>97% acc, 0.09 loss</a:t>
                      </a:r>
                    </a:p>
                  </a:txBody>
                  <a:tcPr/>
                </a:tc>
                <a:tc>
                  <a:txBody>
                    <a:bodyPr/>
                    <a:lstStyle/>
                    <a:p>
                      <a:r>
                        <a:rPr lang="en-US"/>
                        <a:t>79% </a:t>
                      </a:r>
                      <a:r>
                        <a:rPr lang="en-US" sz="1800" b="0" i="0" u="none" strike="noStrike" noProof="0">
                          <a:latin typeface="Calibri"/>
                        </a:rPr>
                        <a:t>acc</a:t>
                      </a:r>
                      <a:r>
                        <a:rPr lang="en-US"/>
                        <a:t>, 0.73 loss</a:t>
                      </a:r>
                    </a:p>
                  </a:txBody>
                  <a:tcPr/>
                </a:tc>
                <a:tc>
                  <a:txBody>
                    <a:bodyPr/>
                    <a:lstStyle/>
                    <a:p>
                      <a:pPr lvl="0">
                        <a:buNone/>
                      </a:pPr>
                      <a:r>
                        <a:rPr lang="en-US"/>
                        <a:t>82% acc, 0.68 loss</a:t>
                      </a:r>
                    </a:p>
                  </a:txBody>
                  <a:tcPr/>
                </a:tc>
                <a:extLst>
                  <a:ext uri="{0D108BD9-81ED-4DB2-BD59-A6C34878D82A}">
                    <a16:rowId xmlns:a16="http://schemas.microsoft.com/office/drawing/2014/main" val="452688521"/>
                  </a:ext>
                </a:extLst>
              </a:tr>
              <a:tr h="370840">
                <a:tc>
                  <a:txBody>
                    <a:bodyPr/>
                    <a:lstStyle/>
                    <a:p>
                      <a:pPr lvl="0" algn="l">
                        <a:lnSpc>
                          <a:spcPct val="100000"/>
                        </a:lnSpc>
                        <a:spcBef>
                          <a:spcPts val="0"/>
                        </a:spcBef>
                        <a:spcAft>
                          <a:spcPts val="0"/>
                        </a:spcAft>
                        <a:buNone/>
                      </a:pPr>
                      <a:r>
                        <a:rPr lang="en-US" sz="1800" b="0" i="0" u="none" strike="noStrike" noProof="0">
                          <a:latin typeface="Calibri"/>
                        </a:rPr>
                        <a:t>ResNet50</a:t>
                      </a:r>
                    </a:p>
                  </a:txBody>
                  <a:tcPr/>
                </a:tc>
                <a:tc>
                  <a:txBody>
                    <a:bodyPr/>
                    <a:lstStyle/>
                    <a:p>
                      <a:r>
                        <a:rPr lang="en-US"/>
                        <a:t>5</a:t>
                      </a:r>
                    </a:p>
                  </a:txBody>
                  <a:tcPr/>
                </a:tc>
                <a:tc>
                  <a:txBody>
                    <a:bodyPr/>
                    <a:lstStyle/>
                    <a:p>
                      <a:r>
                        <a:rPr lang="en-US"/>
                        <a:t>78% acc, 1.65 loss</a:t>
                      </a:r>
                    </a:p>
                  </a:txBody>
                  <a:tcPr/>
                </a:tc>
                <a:tc>
                  <a:txBody>
                    <a:bodyPr/>
                    <a:lstStyle/>
                    <a:p>
                      <a:r>
                        <a:rPr lang="en-US"/>
                        <a:t>55% </a:t>
                      </a:r>
                      <a:r>
                        <a:rPr lang="en-US" sz="1800" b="0" i="0" u="none" strike="noStrike" noProof="0">
                          <a:latin typeface="Calibri"/>
                        </a:rPr>
                        <a:t>acc</a:t>
                      </a:r>
                      <a:r>
                        <a:rPr lang="en-US"/>
                        <a:t>, 3.73 loss</a:t>
                      </a:r>
                    </a:p>
                  </a:txBody>
                  <a:tcPr/>
                </a:tc>
                <a:tc>
                  <a:txBody>
                    <a:bodyPr/>
                    <a:lstStyle/>
                    <a:p>
                      <a:pPr lvl="0">
                        <a:buNone/>
                      </a:pPr>
                      <a:r>
                        <a:rPr lang="en-US"/>
                        <a:t>59% acc, 2.86 loss</a:t>
                      </a:r>
                    </a:p>
                  </a:txBody>
                  <a:tcPr/>
                </a:tc>
                <a:extLst>
                  <a:ext uri="{0D108BD9-81ED-4DB2-BD59-A6C34878D82A}">
                    <a16:rowId xmlns:a16="http://schemas.microsoft.com/office/drawing/2014/main" val="959662605"/>
                  </a:ext>
                </a:extLst>
              </a:tr>
              <a:tr h="370840">
                <a:tc>
                  <a:txBody>
                    <a:bodyPr/>
                    <a:lstStyle/>
                    <a:p>
                      <a:pPr lvl="0" algn="l">
                        <a:lnSpc>
                          <a:spcPct val="100000"/>
                        </a:lnSpc>
                        <a:spcBef>
                          <a:spcPts val="0"/>
                        </a:spcBef>
                        <a:spcAft>
                          <a:spcPts val="0"/>
                        </a:spcAft>
                        <a:buNone/>
                      </a:pPr>
                      <a:r>
                        <a:rPr lang="en-US" sz="1800" b="0" i="0" u="none" strike="noStrike" noProof="0">
                          <a:latin typeface="Calibri"/>
                        </a:rPr>
                        <a:t>ResNet50</a:t>
                      </a:r>
                    </a:p>
                  </a:txBody>
                  <a:tcPr/>
                </a:tc>
                <a:tc>
                  <a:txBody>
                    <a:bodyPr/>
                    <a:lstStyle/>
                    <a:p>
                      <a:r>
                        <a:rPr lang="en-US"/>
                        <a:t>11</a:t>
                      </a:r>
                    </a:p>
                  </a:txBody>
                  <a:tcPr/>
                </a:tc>
                <a:tc>
                  <a:txBody>
                    <a:bodyPr/>
                    <a:lstStyle/>
                    <a:p>
                      <a:r>
                        <a:rPr lang="en-US"/>
                        <a:t>83% </a:t>
                      </a:r>
                      <a:r>
                        <a:rPr lang="en-US" sz="1800" b="0" i="0" u="none" strike="noStrike" noProof="0">
                          <a:latin typeface="Calibri"/>
                        </a:rPr>
                        <a:t>acc</a:t>
                      </a:r>
                      <a:r>
                        <a:rPr lang="en-US"/>
                        <a:t>, 0.74 loss</a:t>
                      </a:r>
                    </a:p>
                  </a:txBody>
                  <a:tcPr/>
                </a:tc>
                <a:tc>
                  <a:txBody>
                    <a:bodyPr/>
                    <a:lstStyle/>
                    <a:p>
                      <a:r>
                        <a:rPr lang="en-US"/>
                        <a:t>65% </a:t>
                      </a:r>
                      <a:r>
                        <a:rPr lang="en-US" sz="1800" b="0" i="0" u="none" strike="noStrike" noProof="0">
                          <a:latin typeface="Calibri"/>
                        </a:rPr>
                        <a:t>acc</a:t>
                      </a:r>
                      <a:r>
                        <a:rPr lang="en-US"/>
                        <a:t>, 1.55 loss</a:t>
                      </a:r>
                    </a:p>
                  </a:txBody>
                  <a:tcPr/>
                </a:tc>
                <a:tc>
                  <a:txBody>
                    <a:bodyPr/>
                    <a:lstStyle/>
                    <a:p>
                      <a:pPr lvl="0">
                        <a:buNone/>
                      </a:pPr>
                      <a:r>
                        <a:rPr lang="en-US"/>
                        <a:t>75% acc, 1.25 loss</a:t>
                      </a:r>
                    </a:p>
                  </a:txBody>
                  <a:tcPr/>
                </a:tc>
                <a:extLst>
                  <a:ext uri="{0D108BD9-81ED-4DB2-BD59-A6C34878D82A}">
                    <a16:rowId xmlns:a16="http://schemas.microsoft.com/office/drawing/2014/main" val="1763526420"/>
                  </a:ext>
                </a:extLst>
              </a:tr>
              <a:tr h="370840">
                <a:tc>
                  <a:txBody>
                    <a:bodyPr/>
                    <a:lstStyle/>
                    <a:p>
                      <a:r>
                        <a:rPr lang="en-US"/>
                        <a:t>EfficientNetB0</a:t>
                      </a:r>
                    </a:p>
                  </a:txBody>
                  <a:tcPr/>
                </a:tc>
                <a:tc>
                  <a:txBody>
                    <a:bodyPr/>
                    <a:lstStyle/>
                    <a:p>
                      <a:r>
                        <a:rPr lang="en-US"/>
                        <a:t>All</a:t>
                      </a:r>
                    </a:p>
                  </a:txBody>
                  <a:tcPr/>
                </a:tc>
                <a:tc>
                  <a:txBody>
                    <a:bodyPr/>
                    <a:lstStyle/>
                    <a:p>
                      <a:r>
                        <a:rPr lang="en-US"/>
                        <a:t>33</a:t>
                      </a:r>
                      <a:r>
                        <a:rPr lang="en-US" sz="1800" b="0" i="0" u="none" strike="noStrike" noProof="0">
                          <a:latin typeface="Calibri"/>
                        </a:rPr>
                        <a:t>% </a:t>
                      </a:r>
                      <a:r>
                        <a:rPr lang="en-US" sz="1800" b="0" i="0" u="none" strike="noStrike" noProof="0"/>
                        <a:t>acc</a:t>
                      </a:r>
                      <a:r>
                        <a:rPr lang="en-US" sz="1800" b="0" i="0" u="none" strike="noStrike" noProof="0">
                          <a:latin typeface="Calibri"/>
                        </a:rPr>
                        <a:t>, 11.9 loss</a:t>
                      </a:r>
                      <a:endParaRPr lang="en-US"/>
                    </a:p>
                  </a:txBody>
                  <a:tcPr/>
                </a:tc>
                <a:tc>
                  <a:txBody>
                    <a:bodyPr/>
                    <a:lstStyle/>
                    <a:p>
                      <a:r>
                        <a:rPr lang="en-US"/>
                        <a:t>22</a:t>
                      </a:r>
                      <a:r>
                        <a:rPr lang="en-US" sz="1800" b="0" i="0" u="none" strike="noStrike" noProof="0">
                          <a:latin typeface="Calibri"/>
                        </a:rPr>
                        <a:t>% </a:t>
                      </a:r>
                      <a:r>
                        <a:rPr lang="en-US" sz="1800" b="0" i="0" u="none" strike="noStrike" noProof="0"/>
                        <a:t>acc</a:t>
                      </a:r>
                      <a:r>
                        <a:rPr lang="en-US" sz="1800" b="0" i="0" u="none" strike="noStrike" noProof="0">
                          <a:latin typeface="Calibri"/>
                        </a:rPr>
                        <a:t>, 14.9 loss</a:t>
                      </a:r>
                      <a:endParaRPr lang="en-US"/>
                    </a:p>
                  </a:txBody>
                  <a:tcPr/>
                </a:tc>
                <a:tc>
                  <a:txBody>
                    <a:bodyPr/>
                    <a:lstStyle/>
                    <a:p>
                      <a:pPr lvl="0">
                        <a:buNone/>
                      </a:pPr>
                      <a:r>
                        <a:rPr lang="en-US" sz="1800" b="0" i="0" u="none" strike="noStrike" noProof="0">
                          <a:latin typeface="Calibri"/>
                        </a:rPr>
                        <a:t>29% acc, 13.7 loss</a:t>
                      </a:r>
                    </a:p>
                  </a:txBody>
                  <a:tcPr/>
                </a:tc>
                <a:extLst>
                  <a:ext uri="{0D108BD9-81ED-4DB2-BD59-A6C34878D82A}">
                    <a16:rowId xmlns:a16="http://schemas.microsoft.com/office/drawing/2014/main" val="3279938441"/>
                  </a:ext>
                </a:extLst>
              </a:tr>
              <a:tr h="370840">
                <a:tc>
                  <a:txBody>
                    <a:bodyPr/>
                    <a:lstStyle/>
                    <a:p>
                      <a:pPr lvl="0">
                        <a:buNone/>
                      </a:pPr>
                      <a:r>
                        <a:rPr lang="en-US" sz="1800" b="0" i="0" u="none" strike="noStrike" noProof="0">
                          <a:latin typeface="Calibri"/>
                        </a:rPr>
                        <a:t>EfficientNetB0</a:t>
                      </a:r>
                      <a:endParaRPr lang="en-US"/>
                    </a:p>
                  </a:txBody>
                  <a:tcPr/>
                </a:tc>
                <a:tc>
                  <a:txBody>
                    <a:bodyPr/>
                    <a:lstStyle/>
                    <a:p>
                      <a:r>
                        <a:rPr lang="en-US"/>
                        <a:t>All</a:t>
                      </a:r>
                    </a:p>
                  </a:txBody>
                  <a:tcPr/>
                </a:tc>
                <a:tc>
                  <a:txBody>
                    <a:bodyPr/>
                    <a:lstStyle/>
                    <a:p>
                      <a:r>
                        <a:rPr lang="en-US"/>
                        <a:t>65</a:t>
                      </a:r>
                      <a:r>
                        <a:rPr lang="en-US" sz="1800" b="0" i="0" u="none" strike="noStrike" noProof="0">
                          <a:latin typeface="Calibri"/>
                        </a:rPr>
                        <a:t>% </a:t>
                      </a:r>
                      <a:r>
                        <a:rPr lang="en-US" sz="1800" b="0" i="0" u="none" strike="noStrike" noProof="0"/>
                        <a:t>acc</a:t>
                      </a:r>
                      <a:r>
                        <a:rPr lang="en-US" sz="1800" b="0" i="0" u="none" strike="noStrike" noProof="0">
                          <a:latin typeface="Calibri"/>
                        </a:rPr>
                        <a:t>, 1.1 loss</a:t>
                      </a:r>
                      <a:endParaRPr lang="en-US"/>
                    </a:p>
                  </a:txBody>
                  <a:tcPr/>
                </a:tc>
                <a:tc>
                  <a:txBody>
                    <a:bodyPr/>
                    <a:lstStyle/>
                    <a:p>
                      <a:r>
                        <a:rPr lang="en-US" sz="1800" b="0" i="0" u="none" strike="noStrike" noProof="0">
                          <a:latin typeface="Calibri"/>
                        </a:rPr>
                        <a:t>50% </a:t>
                      </a:r>
                      <a:r>
                        <a:rPr lang="en-US" sz="1800" b="0" i="0" u="none" strike="noStrike" noProof="0"/>
                        <a:t>acc</a:t>
                      </a:r>
                      <a:r>
                        <a:rPr lang="en-US" sz="1800" b="0" i="0" u="none" strike="noStrike" noProof="0">
                          <a:latin typeface="Calibri"/>
                        </a:rPr>
                        <a:t>, 1.47 loss</a:t>
                      </a:r>
                      <a:endParaRPr lang="en-US"/>
                    </a:p>
                  </a:txBody>
                  <a:tcPr/>
                </a:tc>
                <a:tc>
                  <a:txBody>
                    <a:bodyPr/>
                    <a:lstStyle/>
                    <a:p>
                      <a:pPr lvl="0">
                        <a:buNone/>
                      </a:pPr>
                      <a:r>
                        <a:rPr lang="en-US" sz="1800" b="0" i="0" u="none" strike="noStrike" noProof="0">
                          <a:latin typeface="Calibri"/>
                        </a:rPr>
                        <a:t>55% acc, 1.47 loss</a:t>
                      </a:r>
                    </a:p>
                  </a:txBody>
                  <a:tcPr/>
                </a:tc>
                <a:extLst>
                  <a:ext uri="{0D108BD9-81ED-4DB2-BD59-A6C34878D82A}">
                    <a16:rowId xmlns:a16="http://schemas.microsoft.com/office/drawing/2014/main" val="2776816573"/>
                  </a:ext>
                </a:extLst>
              </a:tr>
              <a:tr h="370840">
                <a:tc>
                  <a:txBody>
                    <a:bodyPr/>
                    <a:lstStyle/>
                    <a:p>
                      <a:pPr lvl="0">
                        <a:buNone/>
                      </a:pPr>
                      <a:r>
                        <a:rPr lang="en-US" sz="1800" b="0" i="0" u="none" strike="noStrike" noProof="0">
                          <a:latin typeface="Calibri"/>
                        </a:rPr>
                        <a:t>EfficientNetB0</a:t>
                      </a:r>
                      <a:endParaRPr lang="en-US"/>
                    </a:p>
                  </a:txBody>
                  <a:tcPr/>
                </a:tc>
                <a:tc>
                  <a:txBody>
                    <a:bodyPr/>
                    <a:lstStyle/>
                    <a:p>
                      <a:r>
                        <a:rPr lang="en-US"/>
                        <a:t>All</a:t>
                      </a:r>
                    </a:p>
                  </a:txBody>
                  <a:tcPr/>
                </a:tc>
                <a:tc>
                  <a:txBody>
                    <a:bodyPr/>
                    <a:lstStyle/>
                    <a:p>
                      <a:r>
                        <a:rPr lang="en-US"/>
                        <a:t>69</a:t>
                      </a:r>
                      <a:r>
                        <a:rPr lang="en-US" sz="1800" b="0" i="0" u="none" strike="noStrike" noProof="0">
                          <a:latin typeface="Calibri"/>
                        </a:rPr>
                        <a:t>% </a:t>
                      </a:r>
                      <a:r>
                        <a:rPr lang="en-US" sz="1800" b="0" i="0" u="none" strike="noStrike" noProof="0"/>
                        <a:t>acc</a:t>
                      </a:r>
                      <a:r>
                        <a:rPr lang="en-US" sz="1800" b="0" i="0" u="none" strike="noStrike" noProof="0">
                          <a:latin typeface="Calibri"/>
                        </a:rPr>
                        <a:t>, 0.97 loss</a:t>
                      </a:r>
                      <a:endParaRPr lang="en-US"/>
                    </a:p>
                  </a:txBody>
                  <a:tcPr/>
                </a:tc>
                <a:tc>
                  <a:txBody>
                    <a:bodyPr/>
                    <a:lstStyle/>
                    <a:p>
                      <a:r>
                        <a:rPr lang="en-US"/>
                        <a:t>51</a:t>
                      </a:r>
                      <a:r>
                        <a:rPr lang="en-US" sz="1800" b="0" i="0" u="none" strike="noStrike" noProof="0">
                          <a:latin typeface="Calibri"/>
                        </a:rPr>
                        <a:t>% </a:t>
                      </a:r>
                      <a:r>
                        <a:rPr lang="en-US" sz="1800" b="0" i="0" u="none" strike="noStrike" noProof="0"/>
                        <a:t>acc</a:t>
                      </a:r>
                      <a:r>
                        <a:rPr lang="en-US" sz="1800" b="0" i="0" u="none" strike="noStrike" noProof="0">
                          <a:latin typeface="Calibri"/>
                        </a:rPr>
                        <a:t>, 1.42 loss</a:t>
                      </a:r>
                      <a:endParaRPr lang="en-US"/>
                    </a:p>
                  </a:txBody>
                  <a:tcPr/>
                </a:tc>
                <a:tc>
                  <a:txBody>
                    <a:bodyPr/>
                    <a:lstStyle/>
                    <a:p>
                      <a:pPr lvl="0">
                        <a:buNone/>
                      </a:pPr>
                      <a:r>
                        <a:rPr lang="en-US" sz="1800" b="0" i="0" u="none" strike="noStrike" noProof="0">
                          <a:latin typeface="Calibri"/>
                        </a:rPr>
                        <a:t>56% acc, 1.40 loss</a:t>
                      </a:r>
                    </a:p>
                  </a:txBody>
                  <a:tcPr/>
                </a:tc>
                <a:extLst>
                  <a:ext uri="{0D108BD9-81ED-4DB2-BD59-A6C34878D82A}">
                    <a16:rowId xmlns:a16="http://schemas.microsoft.com/office/drawing/2014/main" val="1336437826"/>
                  </a:ext>
                </a:extLst>
              </a:tr>
              <a:tr h="370839">
                <a:tc>
                  <a:txBody>
                    <a:bodyPr/>
                    <a:lstStyle/>
                    <a:p>
                      <a:pPr lvl="0">
                        <a:buNone/>
                      </a:pPr>
                      <a:r>
                        <a:rPr lang="en-US" sz="1800" b="0" i="0" u="none" strike="noStrike" noProof="0"/>
                        <a:t>EfficientNetB4</a:t>
                      </a:r>
                      <a:endParaRPr lang="en-US"/>
                    </a:p>
                  </a:txBody>
                  <a:tcPr/>
                </a:tc>
                <a:tc>
                  <a:txBody>
                    <a:bodyPr/>
                    <a:lstStyle/>
                    <a:p>
                      <a:pPr lvl="0">
                        <a:buNone/>
                      </a:pPr>
                      <a:r>
                        <a:rPr lang="en-US"/>
                        <a:t>All</a:t>
                      </a:r>
                    </a:p>
                  </a:txBody>
                  <a:tcPr/>
                </a:tc>
                <a:tc>
                  <a:txBody>
                    <a:bodyPr/>
                    <a:lstStyle/>
                    <a:p>
                      <a:pPr lvl="0">
                        <a:buNone/>
                      </a:pPr>
                      <a:r>
                        <a:rPr lang="en-US"/>
                        <a:t>72</a:t>
                      </a:r>
                      <a:r>
                        <a:rPr lang="en-US" sz="1800" b="0" i="0" u="none" strike="noStrike" noProof="0">
                          <a:latin typeface="Calibri"/>
                        </a:rPr>
                        <a:t>% </a:t>
                      </a:r>
                      <a:r>
                        <a:rPr lang="en-US" sz="1800" b="0" i="0" u="none" strike="noStrike" noProof="0"/>
                        <a:t>acc</a:t>
                      </a:r>
                      <a:r>
                        <a:rPr lang="en-US" sz="1800" b="0" i="0" u="none" strike="noStrike" noProof="0">
                          <a:latin typeface="Calibri"/>
                        </a:rPr>
                        <a:t>, 0.84 loss</a:t>
                      </a:r>
                      <a:endParaRPr lang="en-US"/>
                    </a:p>
                  </a:txBody>
                  <a:tcPr/>
                </a:tc>
                <a:tc>
                  <a:txBody>
                    <a:bodyPr/>
                    <a:lstStyle/>
                    <a:p>
                      <a:pPr lvl="0">
                        <a:buNone/>
                      </a:pPr>
                      <a:r>
                        <a:rPr lang="en-US"/>
                        <a:t>55</a:t>
                      </a:r>
                      <a:r>
                        <a:rPr lang="en-US" sz="1800" b="0" i="0" u="none" strike="noStrike" noProof="0">
                          <a:latin typeface="Calibri"/>
                        </a:rPr>
                        <a:t>% </a:t>
                      </a:r>
                      <a:r>
                        <a:rPr lang="en-US" sz="1800" b="0" i="0" u="none" strike="noStrike" noProof="0"/>
                        <a:t>acc</a:t>
                      </a:r>
                      <a:r>
                        <a:rPr lang="en-US" sz="1800" b="0" i="0" u="none" strike="noStrike" noProof="0">
                          <a:latin typeface="Calibri"/>
                        </a:rPr>
                        <a:t>, 1.3 loss</a:t>
                      </a:r>
                      <a:endParaRPr lang="en-US"/>
                    </a:p>
                  </a:txBody>
                  <a:tcPr/>
                </a:tc>
                <a:tc>
                  <a:txBody>
                    <a:bodyPr/>
                    <a:lstStyle/>
                    <a:p>
                      <a:pPr lvl="0">
                        <a:buNone/>
                      </a:pPr>
                      <a:r>
                        <a:rPr lang="en-US" sz="1800" b="0" i="0" u="none" strike="noStrike" noProof="0">
                          <a:latin typeface="Calibri"/>
                        </a:rPr>
                        <a:t>64% acc, 1.14 loss</a:t>
                      </a:r>
                    </a:p>
                  </a:txBody>
                  <a:tcPr/>
                </a:tc>
                <a:extLst>
                  <a:ext uri="{0D108BD9-81ED-4DB2-BD59-A6C34878D82A}">
                    <a16:rowId xmlns:a16="http://schemas.microsoft.com/office/drawing/2014/main" val="943353941"/>
                  </a:ext>
                </a:extLst>
              </a:tr>
            </a:tbl>
          </a:graphicData>
        </a:graphic>
      </p:graphicFrame>
      <p:sp>
        <p:nvSpPr>
          <p:cNvPr id="4" name="Slide Number Placeholder 3">
            <a:extLst>
              <a:ext uri="{FF2B5EF4-FFF2-40B4-BE49-F238E27FC236}">
                <a16:creationId xmlns:a16="http://schemas.microsoft.com/office/drawing/2014/main" id="{2ECCCD54-54CE-485F-B208-8D9F6DC6F7CE}"/>
              </a:ext>
            </a:extLst>
          </p:cNvPr>
          <p:cNvSpPr>
            <a:spLocks noGrp="1"/>
          </p:cNvSpPr>
          <p:nvPr>
            <p:ph type="sldNum" sz="quarter" idx="12"/>
          </p:nvPr>
        </p:nvSpPr>
        <p:spPr/>
        <p:txBody>
          <a:bodyPr/>
          <a:lstStyle/>
          <a:p>
            <a:fld id="{5C35FCF4-C3EF-BD43-82E0-05BC237DAD2A}" type="slidenum">
              <a:rPr lang="en-US" smtClean="0"/>
              <a:pPr/>
              <a:t>6</a:t>
            </a:fld>
            <a:endParaRPr lang="en-US"/>
          </a:p>
        </p:txBody>
      </p:sp>
    </p:spTree>
    <p:extLst>
      <p:ext uri="{BB962C8B-B14F-4D97-AF65-F5344CB8AC3E}">
        <p14:creationId xmlns:p14="http://schemas.microsoft.com/office/powerpoint/2010/main" val="36674858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24FA3F3-625E-CA46-8A0A-6A0AF37CFDC8}"/>
              </a:ext>
            </a:extLst>
          </p:cNvPr>
          <p:cNvSpPr>
            <a:spLocks noGrp="1"/>
          </p:cNvSpPr>
          <p:nvPr>
            <p:ph type="sldNum" sz="quarter" idx="12"/>
          </p:nvPr>
        </p:nvSpPr>
        <p:spPr/>
        <p:txBody>
          <a:bodyPr/>
          <a:lstStyle/>
          <a:p>
            <a:fld id="{5C35FCF4-C3EF-BD43-82E0-05BC237DAD2A}" type="slidenum">
              <a:rPr lang="en-US" smtClean="0"/>
              <a:pPr/>
              <a:t>7</a:t>
            </a:fld>
            <a:endParaRPr lang="en-US"/>
          </a:p>
        </p:txBody>
      </p:sp>
      <p:sp>
        <p:nvSpPr>
          <p:cNvPr id="11" name="Title 8">
            <a:extLst>
              <a:ext uri="{FF2B5EF4-FFF2-40B4-BE49-F238E27FC236}">
                <a16:creationId xmlns:a16="http://schemas.microsoft.com/office/drawing/2014/main" id="{AADF3F7A-695C-46C8-9972-AE91B6BC1F9C}"/>
              </a:ext>
            </a:extLst>
          </p:cNvPr>
          <p:cNvSpPr>
            <a:spLocks noGrp="1"/>
          </p:cNvSpPr>
          <p:nvPr>
            <p:ph type="title"/>
          </p:nvPr>
        </p:nvSpPr>
        <p:spPr>
          <a:xfrm>
            <a:off x="562628" y="463968"/>
            <a:ext cx="9724372" cy="1033398"/>
          </a:xfrm>
        </p:spPr>
        <p:txBody>
          <a:bodyPr lIns="91440" tIns="45720" rIns="91440" bIns="45720" anchor="ctr" anchorCtr="0">
            <a:normAutofit/>
          </a:bodyPr>
          <a:lstStyle/>
          <a:p>
            <a:r>
              <a:rPr lang="en-US">
                <a:ea typeface="+mn-lt"/>
                <a:cs typeface="+mn-lt"/>
              </a:rPr>
              <a:t>Results – Training Entire Model</a:t>
            </a:r>
            <a:endParaRPr lang="en-US"/>
          </a:p>
        </p:txBody>
      </p:sp>
      <p:sp>
        <p:nvSpPr>
          <p:cNvPr id="2" name="TextBox 1">
            <a:extLst>
              <a:ext uri="{FF2B5EF4-FFF2-40B4-BE49-F238E27FC236}">
                <a16:creationId xmlns:a16="http://schemas.microsoft.com/office/drawing/2014/main" id="{ED5F8948-9AB9-2CB1-94E9-7BD105B73856}"/>
              </a:ext>
            </a:extLst>
          </p:cNvPr>
          <p:cNvSpPr txBox="1"/>
          <p:nvPr/>
        </p:nvSpPr>
        <p:spPr>
          <a:xfrm>
            <a:off x="4724400" y="3200400"/>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t>Click to add text</a:t>
            </a:r>
          </a:p>
        </p:txBody>
      </p:sp>
      <p:graphicFrame>
        <p:nvGraphicFramePr>
          <p:cNvPr id="6" name="Table 5">
            <a:extLst>
              <a:ext uri="{FF2B5EF4-FFF2-40B4-BE49-F238E27FC236}">
                <a16:creationId xmlns:a16="http://schemas.microsoft.com/office/drawing/2014/main" id="{54FAAD39-26EE-5253-BDB7-0E44026CB21A}"/>
              </a:ext>
            </a:extLst>
          </p:cNvPr>
          <p:cNvGraphicFramePr>
            <a:graphicFrameLocks noGrp="1"/>
          </p:cNvGraphicFramePr>
          <p:nvPr>
            <p:extLst>
              <p:ext uri="{D42A27DB-BD31-4B8C-83A1-F6EECF244321}">
                <p14:modId xmlns:p14="http://schemas.microsoft.com/office/powerpoint/2010/main" val="3806331635"/>
              </p:ext>
            </p:extLst>
          </p:nvPr>
        </p:nvGraphicFramePr>
        <p:xfrm>
          <a:off x="1041721" y="1687974"/>
          <a:ext cx="10261782" cy="3387353"/>
        </p:xfrm>
        <a:graphic>
          <a:graphicData uri="http://schemas.openxmlformats.org/drawingml/2006/table">
            <a:tbl>
              <a:tblPr firstRow="1" bandRow="1">
                <a:tableStyleId>{5C22544A-7EE6-4342-B048-85BDC9FD1C3A}</a:tableStyleId>
              </a:tblPr>
              <a:tblGrid>
                <a:gridCol w="1913397">
                  <a:extLst>
                    <a:ext uri="{9D8B030D-6E8A-4147-A177-3AD203B41FA5}">
                      <a16:colId xmlns:a16="http://schemas.microsoft.com/office/drawing/2014/main" val="3952361595"/>
                    </a:ext>
                  </a:extLst>
                </a:gridCol>
                <a:gridCol w="1963750">
                  <a:extLst>
                    <a:ext uri="{9D8B030D-6E8A-4147-A177-3AD203B41FA5}">
                      <a16:colId xmlns:a16="http://schemas.microsoft.com/office/drawing/2014/main" val="2180008473"/>
                    </a:ext>
                  </a:extLst>
                </a:gridCol>
                <a:gridCol w="1812692">
                  <a:extLst>
                    <a:ext uri="{9D8B030D-6E8A-4147-A177-3AD203B41FA5}">
                      <a16:colId xmlns:a16="http://schemas.microsoft.com/office/drawing/2014/main" val="3828566654"/>
                    </a:ext>
                  </a:extLst>
                </a:gridCol>
                <a:gridCol w="1560928">
                  <a:extLst>
                    <a:ext uri="{9D8B030D-6E8A-4147-A177-3AD203B41FA5}">
                      <a16:colId xmlns:a16="http://schemas.microsoft.com/office/drawing/2014/main" val="349236976"/>
                    </a:ext>
                  </a:extLst>
                </a:gridCol>
                <a:gridCol w="1619250">
                  <a:extLst>
                    <a:ext uri="{9D8B030D-6E8A-4147-A177-3AD203B41FA5}">
                      <a16:colId xmlns:a16="http://schemas.microsoft.com/office/drawing/2014/main" val="3123839847"/>
                    </a:ext>
                  </a:extLst>
                </a:gridCol>
                <a:gridCol w="1391765">
                  <a:extLst>
                    <a:ext uri="{9D8B030D-6E8A-4147-A177-3AD203B41FA5}">
                      <a16:colId xmlns:a16="http://schemas.microsoft.com/office/drawing/2014/main" val="4005856371"/>
                    </a:ext>
                  </a:extLst>
                </a:gridCol>
              </a:tblGrid>
              <a:tr h="636720">
                <a:tc>
                  <a:txBody>
                    <a:bodyPr/>
                    <a:lstStyle/>
                    <a:p>
                      <a:pPr algn="ctr" rtl="0"/>
                      <a:r>
                        <a:rPr lang="en-US">
                          <a:effectLst/>
                        </a:rPr>
                        <a:t>Model</a:t>
                      </a:r>
                    </a:p>
                  </a:txBody>
                  <a:tcPr marL="0" marR="0" marT="0" marB="0" anchor="ctr"/>
                </a:tc>
                <a:tc>
                  <a:txBody>
                    <a:bodyPr/>
                    <a:lstStyle/>
                    <a:p>
                      <a:pPr algn="ctr"/>
                      <a:r>
                        <a:rPr lang="en-US">
                          <a:effectLst/>
                        </a:rPr>
                        <a:t>Training</a:t>
                      </a:r>
                    </a:p>
                  </a:txBody>
                  <a:tcPr marL="0" marR="0" marT="0" marB="0" anchor="ctr"/>
                </a:tc>
                <a:tc>
                  <a:txBody>
                    <a:bodyPr/>
                    <a:lstStyle/>
                    <a:p>
                      <a:pPr algn="ctr"/>
                      <a:r>
                        <a:rPr lang="en-US">
                          <a:effectLst/>
                        </a:rPr>
                        <a:t>Validation </a:t>
                      </a:r>
                    </a:p>
                  </a:txBody>
                  <a:tcPr marL="0" marR="0" marT="0" marB="0" anchor="ctr"/>
                </a:tc>
                <a:tc>
                  <a:txBody>
                    <a:bodyPr/>
                    <a:lstStyle/>
                    <a:p>
                      <a:pPr algn="ctr"/>
                      <a:r>
                        <a:rPr lang="en-US">
                          <a:effectLst/>
                        </a:rPr>
                        <a:t>Test</a:t>
                      </a:r>
                    </a:p>
                  </a:txBody>
                  <a:tcPr marL="0" marR="0" marT="0" marB="0" anchor="ctr"/>
                </a:tc>
                <a:tc>
                  <a:txBody>
                    <a:bodyPr/>
                    <a:lstStyle/>
                    <a:p>
                      <a:pPr algn="ctr"/>
                      <a:r>
                        <a:rPr lang="en-US">
                          <a:effectLst/>
                        </a:rPr>
                        <a:t>Easy test dataset</a:t>
                      </a:r>
                    </a:p>
                  </a:txBody>
                  <a:tcPr marL="0" marR="0" marT="0" marB="0" anchor="ctr"/>
                </a:tc>
                <a:tc>
                  <a:txBody>
                    <a:bodyPr/>
                    <a:lstStyle/>
                    <a:p>
                      <a:pPr algn="ctr"/>
                      <a:r>
                        <a:rPr lang="en-US">
                          <a:effectLst/>
                        </a:rPr>
                        <a:t>Hard test dataset</a:t>
                      </a:r>
                    </a:p>
                  </a:txBody>
                  <a:tcPr marL="0" marR="0" marT="0" marB="0" anchor="ctr"/>
                </a:tc>
                <a:extLst>
                  <a:ext uri="{0D108BD9-81ED-4DB2-BD59-A6C34878D82A}">
                    <a16:rowId xmlns:a16="http://schemas.microsoft.com/office/drawing/2014/main" val="1054825656"/>
                  </a:ext>
                </a:extLst>
              </a:tr>
              <a:tr h="356564">
                <a:tc>
                  <a:txBody>
                    <a:bodyPr/>
                    <a:lstStyle/>
                    <a:p>
                      <a:pPr algn="ctr"/>
                      <a:r>
                        <a:rPr lang="en-US">
                          <a:effectLst/>
                        </a:rPr>
                        <a:t>VGG16</a:t>
                      </a:r>
                    </a:p>
                  </a:txBody>
                  <a:tcPr marL="0" marR="0" marT="0" marB="0" anchor="ctr"/>
                </a:tc>
                <a:tc>
                  <a:txBody>
                    <a:bodyPr/>
                    <a:lstStyle/>
                    <a:p>
                      <a:pPr algn="ctr"/>
                      <a:r>
                        <a:rPr lang="en-US">
                          <a:effectLst/>
                        </a:rPr>
                        <a:t>99.05 / 0.0368</a:t>
                      </a:r>
                    </a:p>
                  </a:txBody>
                  <a:tcPr marL="0" marR="0" marT="0" marB="0" anchor="ctr"/>
                </a:tc>
                <a:tc>
                  <a:txBody>
                    <a:bodyPr/>
                    <a:lstStyle/>
                    <a:p>
                      <a:pPr algn="ctr"/>
                      <a:r>
                        <a:rPr lang="en-US">
                          <a:effectLst/>
                        </a:rPr>
                        <a:t>49.76 / 3.38</a:t>
                      </a:r>
                    </a:p>
                  </a:txBody>
                  <a:tcPr marL="0" marR="0" marT="0" marB="0" anchor="ctr"/>
                </a:tc>
                <a:tc>
                  <a:txBody>
                    <a:bodyPr/>
                    <a:lstStyle/>
                    <a:p>
                      <a:pPr algn="ctr"/>
                      <a:r>
                        <a:rPr lang="en-US">
                          <a:effectLst/>
                        </a:rPr>
                        <a:t>65.36/2.17</a:t>
                      </a:r>
                    </a:p>
                  </a:txBody>
                  <a:tcPr marL="0" marR="0" marT="0" marB="0" anchor="ctr"/>
                </a:tc>
                <a:tc>
                  <a:txBody>
                    <a:bodyPr/>
                    <a:lstStyle/>
                    <a:p>
                      <a:pPr algn="ctr"/>
                      <a:r>
                        <a:rPr lang="en-US">
                          <a:effectLst/>
                        </a:rPr>
                        <a:t>63.46/2.26</a:t>
                      </a:r>
                    </a:p>
                  </a:txBody>
                  <a:tcPr marL="0" marR="0" marT="0" marB="0" anchor="ctr"/>
                </a:tc>
                <a:tc>
                  <a:txBody>
                    <a:bodyPr/>
                    <a:lstStyle/>
                    <a:p>
                      <a:pPr algn="ctr"/>
                      <a:r>
                        <a:rPr lang="en-US">
                          <a:effectLst/>
                        </a:rPr>
                        <a:t>7.05/10.59</a:t>
                      </a:r>
                    </a:p>
                  </a:txBody>
                  <a:tcPr marL="0" marR="0" marT="0" marB="0" anchor="ctr"/>
                </a:tc>
                <a:extLst>
                  <a:ext uri="{0D108BD9-81ED-4DB2-BD59-A6C34878D82A}">
                    <a16:rowId xmlns:a16="http://schemas.microsoft.com/office/drawing/2014/main" val="1516926263"/>
                  </a:ext>
                </a:extLst>
              </a:tr>
              <a:tr h="356564">
                <a:tc>
                  <a:txBody>
                    <a:bodyPr/>
                    <a:lstStyle/>
                    <a:p>
                      <a:pPr algn="ctr"/>
                      <a:r>
                        <a:rPr lang="en-US">
                          <a:effectLst/>
                        </a:rPr>
                        <a:t>Resnet50</a:t>
                      </a:r>
                    </a:p>
                  </a:txBody>
                  <a:tcPr marL="0" marR="0" marT="0" marB="0" anchor="ctr"/>
                </a:tc>
                <a:tc>
                  <a:txBody>
                    <a:bodyPr/>
                    <a:lstStyle/>
                    <a:p>
                      <a:pPr algn="ctr"/>
                      <a:r>
                        <a:rPr lang="en-US">
                          <a:effectLst/>
                        </a:rPr>
                        <a:t>97.97 / 0.0613</a:t>
                      </a:r>
                    </a:p>
                  </a:txBody>
                  <a:tcPr marL="0" marR="0" marT="0" marB="0" anchor="ctr"/>
                </a:tc>
                <a:tc>
                  <a:txBody>
                    <a:bodyPr/>
                    <a:lstStyle/>
                    <a:p>
                      <a:pPr algn="ctr"/>
                      <a:r>
                        <a:rPr lang="en-US">
                          <a:effectLst/>
                        </a:rPr>
                        <a:t>92.81 / 0.285</a:t>
                      </a:r>
                    </a:p>
                  </a:txBody>
                  <a:tcPr marL="0" marR="0" marT="0" marB="0" anchor="ctr"/>
                </a:tc>
                <a:tc>
                  <a:txBody>
                    <a:bodyPr/>
                    <a:lstStyle/>
                    <a:p>
                      <a:pPr algn="ctr"/>
                      <a:r>
                        <a:rPr lang="en-US">
                          <a:effectLst/>
                        </a:rPr>
                        <a:t>95.33 / 0.2728</a:t>
                      </a:r>
                    </a:p>
                  </a:txBody>
                  <a:tcPr marL="0" marR="0" marT="0" marB="0" anchor="ctr"/>
                </a:tc>
                <a:tc>
                  <a:txBody>
                    <a:bodyPr/>
                    <a:lstStyle/>
                    <a:p>
                      <a:pPr algn="ctr"/>
                      <a:r>
                        <a:rPr lang="en-US">
                          <a:effectLst/>
                        </a:rPr>
                        <a:t>96.15 / 0.1259</a:t>
                      </a:r>
                    </a:p>
                  </a:txBody>
                  <a:tcPr marL="0" marR="0" marT="0" marB="0" anchor="ctr"/>
                </a:tc>
                <a:tc>
                  <a:txBody>
                    <a:bodyPr/>
                    <a:lstStyle/>
                    <a:p>
                      <a:pPr algn="ctr"/>
                      <a:r>
                        <a:rPr lang="en-US">
                          <a:effectLst/>
                        </a:rPr>
                        <a:t>30.71 / 8.2247</a:t>
                      </a:r>
                    </a:p>
                  </a:txBody>
                  <a:tcPr marL="0" marR="0" marT="0" marB="0" anchor="ctr"/>
                </a:tc>
                <a:extLst>
                  <a:ext uri="{0D108BD9-81ED-4DB2-BD59-A6C34878D82A}">
                    <a16:rowId xmlns:a16="http://schemas.microsoft.com/office/drawing/2014/main" val="1022626668"/>
                  </a:ext>
                </a:extLst>
              </a:tr>
              <a:tr h="356564">
                <a:tc>
                  <a:txBody>
                    <a:bodyPr/>
                    <a:lstStyle/>
                    <a:p>
                      <a:pPr algn="ctr"/>
                      <a:r>
                        <a:rPr lang="en-US">
                          <a:effectLst/>
                        </a:rPr>
                        <a:t>EfficientNetB0</a:t>
                      </a:r>
                    </a:p>
                  </a:txBody>
                  <a:tcPr marL="0" marR="0" marT="0" marB="0" anchor="ctr"/>
                </a:tc>
                <a:tc>
                  <a:txBody>
                    <a:bodyPr/>
                    <a:lstStyle/>
                    <a:p>
                      <a:pPr algn="ctr"/>
                      <a:r>
                        <a:rPr lang="en-US">
                          <a:effectLst/>
                        </a:rPr>
                        <a:t>96.70 / 0.0576</a:t>
                      </a:r>
                    </a:p>
                  </a:txBody>
                  <a:tcPr marL="0" marR="0" marT="0" marB="0" anchor="ctr"/>
                </a:tc>
                <a:tc>
                  <a:txBody>
                    <a:bodyPr/>
                    <a:lstStyle/>
                    <a:p>
                      <a:pPr algn="ctr"/>
                      <a:r>
                        <a:rPr lang="en-US">
                          <a:effectLst/>
                        </a:rPr>
                        <a:t>97.05 / 0.100</a:t>
                      </a:r>
                    </a:p>
                  </a:txBody>
                  <a:tcPr marL="0" marR="0" marT="0" marB="0" anchor="ctr"/>
                </a:tc>
                <a:tc>
                  <a:txBody>
                    <a:bodyPr/>
                    <a:lstStyle/>
                    <a:p>
                      <a:pPr algn="ctr"/>
                      <a:r>
                        <a:rPr lang="en-US">
                          <a:effectLst/>
                        </a:rPr>
                        <a:t>98.19 / 0.0748</a:t>
                      </a:r>
                    </a:p>
                  </a:txBody>
                  <a:tcPr marL="0" marR="0" marT="0" marB="0" anchor="ctr"/>
                </a:tc>
                <a:tc>
                  <a:txBody>
                    <a:bodyPr/>
                    <a:lstStyle/>
                    <a:p>
                      <a:pPr algn="ctr"/>
                      <a:r>
                        <a:rPr lang="en-US">
                          <a:effectLst/>
                        </a:rPr>
                        <a:t>100 / 5.95x10</a:t>
                      </a:r>
                      <a:r>
                        <a:rPr lang="en-US" baseline="30000">
                          <a:effectLst/>
                        </a:rPr>
                        <a:t>-4</a:t>
                      </a:r>
                      <a:endParaRPr lang="en-US">
                        <a:effectLst/>
                      </a:endParaRPr>
                    </a:p>
                  </a:txBody>
                  <a:tcPr marL="0" marR="0" marT="0" marB="0" anchor="ctr"/>
                </a:tc>
                <a:tc>
                  <a:txBody>
                    <a:bodyPr/>
                    <a:lstStyle/>
                    <a:p>
                      <a:pPr algn="ctr"/>
                      <a:r>
                        <a:rPr lang="en-US">
                          <a:effectLst/>
                        </a:rPr>
                        <a:t>56.43 / 2.41</a:t>
                      </a:r>
                    </a:p>
                  </a:txBody>
                  <a:tcPr marL="0" marR="0" marT="0" marB="0" anchor="ctr"/>
                </a:tc>
                <a:extLst>
                  <a:ext uri="{0D108BD9-81ED-4DB2-BD59-A6C34878D82A}">
                    <a16:rowId xmlns:a16="http://schemas.microsoft.com/office/drawing/2014/main" val="556143936"/>
                  </a:ext>
                </a:extLst>
              </a:tr>
              <a:tr h="356564">
                <a:tc>
                  <a:txBody>
                    <a:bodyPr/>
                    <a:lstStyle/>
                    <a:p>
                      <a:pPr algn="ctr"/>
                      <a:r>
                        <a:rPr lang="en-US">
                          <a:effectLst/>
                        </a:rPr>
                        <a:t>EfficientNetB4</a:t>
                      </a:r>
                    </a:p>
                  </a:txBody>
                  <a:tcPr marL="0" marR="0" marT="0" marB="0" anchor="ctr"/>
                </a:tc>
                <a:tc>
                  <a:txBody>
                    <a:bodyPr/>
                    <a:lstStyle/>
                    <a:p>
                      <a:pPr algn="ctr"/>
                      <a:r>
                        <a:rPr lang="en-US">
                          <a:effectLst/>
                        </a:rPr>
                        <a:t>99.44 / 0.0143</a:t>
                      </a:r>
                    </a:p>
                  </a:txBody>
                  <a:tcPr marL="0" marR="0" marT="0" marB="0" anchor="ctr"/>
                </a:tc>
                <a:tc>
                  <a:txBody>
                    <a:bodyPr/>
                    <a:lstStyle/>
                    <a:p>
                      <a:pPr algn="ctr"/>
                      <a:r>
                        <a:rPr lang="en-US">
                          <a:effectLst/>
                        </a:rPr>
                        <a:t>99.24 / 0.0274</a:t>
                      </a:r>
                    </a:p>
                  </a:txBody>
                  <a:tcPr marL="0" marR="0" marT="0" marB="0" anchor="ctr"/>
                </a:tc>
                <a:tc>
                  <a:txBody>
                    <a:bodyPr/>
                    <a:lstStyle/>
                    <a:p>
                      <a:pPr algn="ctr"/>
                      <a:r>
                        <a:rPr lang="en-US">
                          <a:effectLst/>
                        </a:rPr>
                        <a:t>99.36 / 0.0269</a:t>
                      </a:r>
                    </a:p>
                  </a:txBody>
                  <a:tcPr marL="0" marR="0" marT="0" marB="0" anchor="ctr"/>
                </a:tc>
                <a:tc>
                  <a:txBody>
                    <a:bodyPr/>
                    <a:lstStyle/>
                    <a:p>
                      <a:pPr algn="ctr"/>
                      <a:r>
                        <a:rPr lang="en-US">
                          <a:effectLst/>
                        </a:rPr>
                        <a:t>100 / 6.65x10</a:t>
                      </a:r>
                      <a:r>
                        <a:rPr lang="en-US" baseline="30000">
                          <a:effectLst/>
                        </a:rPr>
                        <a:t>-5</a:t>
                      </a:r>
                      <a:endParaRPr lang="en-US">
                        <a:effectLst/>
                      </a:endParaRPr>
                    </a:p>
                  </a:txBody>
                  <a:tcPr marL="0" marR="0" marT="0" marB="0" anchor="ctr"/>
                </a:tc>
                <a:tc>
                  <a:txBody>
                    <a:bodyPr/>
                    <a:lstStyle/>
                    <a:p>
                      <a:pPr algn="ctr"/>
                      <a:r>
                        <a:rPr lang="en-US">
                          <a:effectLst/>
                        </a:rPr>
                        <a:t>76.76 / 1.49</a:t>
                      </a:r>
                    </a:p>
                  </a:txBody>
                  <a:tcPr marL="0" marR="0" marT="0" marB="0" anchor="ctr"/>
                </a:tc>
                <a:extLst>
                  <a:ext uri="{0D108BD9-81ED-4DB2-BD59-A6C34878D82A}">
                    <a16:rowId xmlns:a16="http://schemas.microsoft.com/office/drawing/2014/main" val="461427541"/>
                  </a:ext>
                </a:extLst>
              </a:tr>
              <a:tr h="687657">
                <a:tc rowSpan="2">
                  <a:txBody>
                    <a:bodyPr/>
                    <a:lstStyle/>
                    <a:p>
                      <a:pPr algn="ctr"/>
                      <a:r>
                        <a:rPr lang="en-US">
                          <a:effectLst/>
                        </a:rPr>
                        <a:t>Model created from scratch (two outputs)</a:t>
                      </a:r>
                    </a:p>
                  </a:txBody>
                  <a:tcPr marL="0" marR="0" marT="0" marB="0" anchor="ctr"/>
                </a:tc>
                <a:tc>
                  <a:txBody>
                    <a:bodyPr/>
                    <a:lstStyle/>
                    <a:p>
                      <a:pPr algn="ctr"/>
                      <a:r>
                        <a:rPr lang="en-US">
                          <a:effectLst/>
                        </a:rPr>
                        <a:t>77.7/0.53 for suits</a:t>
                      </a:r>
                    </a:p>
                  </a:txBody>
                  <a:tcPr marL="0" marR="0" marT="0" marB="0" anchor="ctr"/>
                </a:tc>
                <a:tc>
                  <a:txBody>
                    <a:bodyPr/>
                    <a:lstStyle/>
                    <a:p>
                      <a:pPr algn="ctr"/>
                      <a:r>
                        <a:rPr lang="en-US">
                          <a:effectLst/>
                        </a:rPr>
                        <a:t>46.8/1.22 for suits</a:t>
                      </a:r>
                    </a:p>
                  </a:txBody>
                  <a:tcPr marL="0" marR="0" marT="0" marB="0" anchor="ctr"/>
                </a:tc>
                <a:tc>
                  <a:txBody>
                    <a:bodyPr/>
                    <a:lstStyle/>
                    <a:p>
                      <a:pPr algn="ctr"/>
                      <a:r>
                        <a:rPr lang="en-US">
                          <a:effectLst/>
                        </a:rPr>
                        <a:t>54.5/1.02 for suits</a:t>
                      </a:r>
                    </a:p>
                  </a:txBody>
                  <a:tcPr marL="0" marR="0" marT="0" marB="0" anchor="ctr"/>
                </a:tc>
                <a:tc>
                  <a:txBody>
                    <a:bodyPr/>
                    <a:lstStyle/>
                    <a:p>
                      <a:pPr algn="ctr"/>
                      <a:r>
                        <a:rPr lang="en-US">
                          <a:effectLst/>
                        </a:rPr>
                        <a:t>31.2/161 for suits</a:t>
                      </a:r>
                    </a:p>
                  </a:txBody>
                  <a:tcPr marL="0" marR="0" marT="0" marB="0" anchor="ctr"/>
                </a:tc>
                <a:tc>
                  <a:txBody>
                    <a:bodyPr/>
                    <a:lstStyle/>
                    <a:p>
                      <a:pPr algn="ctr"/>
                      <a:r>
                        <a:rPr lang="en-US">
                          <a:effectLst/>
                        </a:rPr>
                        <a:t>43.5/1.59 for suits</a:t>
                      </a:r>
                    </a:p>
                  </a:txBody>
                  <a:tcPr marL="0" marR="0" marT="0" marB="0" anchor="ctr"/>
                </a:tc>
                <a:extLst>
                  <a:ext uri="{0D108BD9-81ED-4DB2-BD59-A6C34878D82A}">
                    <a16:rowId xmlns:a16="http://schemas.microsoft.com/office/drawing/2014/main" val="3134754362"/>
                  </a:ext>
                </a:extLst>
              </a:tr>
              <a:tr h="636720">
                <a:tc vMerge="1">
                  <a:txBody>
                    <a:bodyPr/>
                    <a:lstStyle/>
                    <a:p>
                      <a:endParaRPr lang="en-US"/>
                    </a:p>
                  </a:txBody>
                  <a:tcPr/>
                </a:tc>
                <a:tc>
                  <a:txBody>
                    <a:bodyPr/>
                    <a:lstStyle/>
                    <a:p>
                      <a:pPr algn="ctr"/>
                      <a:r>
                        <a:rPr lang="en-US">
                          <a:effectLst/>
                        </a:rPr>
                        <a:t>86.2/0.38 for values</a:t>
                      </a:r>
                    </a:p>
                  </a:txBody>
                  <a:tcPr marL="0" marR="0" marT="0" marB="0" anchor="ctr"/>
                </a:tc>
                <a:tc>
                  <a:txBody>
                    <a:bodyPr/>
                    <a:lstStyle/>
                    <a:p>
                      <a:pPr algn="ctr"/>
                      <a:r>
                        <a:rPr lang="en-US">
                          <a:effectLst/>
                        </a:rPr>
                        <a:t>58.4/1.14 for values</a:t>
                      </a:r>
                    </a:p>
                  </a:txBody>
                  <a:tcPr marL="0" marR="0" marT="0" marB="0" anchor="ctr"/>
                </a:tc>
                <a:tc>
                  <a:txBody>
                    <a:bodyPr/>
                    <a:lstStyle/>
                    <a:p>
                      <a:pPr algn="ctr"/>
                      <a:r>
                        <a:rPr lang="en-US">
                          <a:effectLst/>
                        </a:rPr>
                        <a:t>55.8/1.74 for values</a:t>
                      </a:r>
                    </a:p>
                  </a:txBody>
                  <a:tcPr marL="0" marR="0" marT="0" marB="0" anchor="ctr"/>
                </a:tc>
                <a:tc>
                  <a:txBody>
                    <a:bodyPr/>
                    <a:lstStyle/>
                    <a:p>
                      <a:pPr algn="ctr"/>
                      <a:r>
                        <a:rPr lang="en-US">
                          <a:effectLst/>
                        </a:rPr>
                        <a:t>40.3/2.28 for values</a:t>
                      </a:r>
                    </a:p>
                  </a:txBody>
                  <a:tcPr marL="0" marR="0" marT="0" marB="0" anchor="ctr"/>
                </a:tc>
                <a:tc>
                  <a:txBody>
                    <a:bodyPr/>
                    <a:lstStyle/>
                    <a:p>
                      <a:pPr algn="ctr"/>
                      <a:r>
                        <a:rPr lang="en-US">
                          <a:effectLst/>
                        </a:rPr>
                        <a:t>19.5/3.11 for values </a:t>
                      </a:r>
                    </a:p>
                  </a:txBody>
                  <a:tcPr marL="0" marR="0" marT="0" marB="0" anchor="ctr"/>
                </a:tc>
                <a:extLst>
                  <a:ext uri="{0D108BD9-81ED-4DB2-BD59-A6C34878D82A}">
                    <a16:rowId xmlns:a16="http://schemas.microsoft.com/office/drawing/2014/main" val="2380731130"/>
                  </a:ext>
                </a:extLst>
              </a:tr>
            </a:tbl>
          </a:graphicData>
        </a:graphic>
      </p:graphicFrame>
    </p:spTree>
    <p:extLst>
      <p:ext uri="{BB962C8B-B14F-4D97-AF65-F5344CB8AC3E}">
        <p14:creationId xmlns:p14="http://schemas.microsoft.com/office/powerpoint/2010/main" val="12512559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480ABD6-B0BD-B94F-9DA7-56F8E322B8EC}"/>
              </a:ext>
            </a:extLst>
          </p:cNvPr>
          <p:cNvSpPr>
            <a:spLocks noGrp="1"/>
          </p:cNvSpPr>
          <p:nvPr>
            <p:ph idx="1"/>
          </p:nvPr>
        </p:nvSpPr>
        <p:spPr>
          <a:xfrm>
            <a:off x="549042" y="1712721"/>
            <a:ext cx="11340585" cy="4188831"/>
          </a:xfrm>
        </p:spPr>
        <p:txBody>
          <a:bodyPr lIns="91440" tIns="45720" rIns="91440" bIns="45720" anchor="t"/>
          <a:lstStyle/>
          <a:p>
            <a:pPr marL="0" indent="0">
              <a:buNone/>
            </a:pPr>
            <a:endParaRPr lang="en-CA">
              <a:cs typeface="Calibri"/>
            </a:endParaRPr>
          </a:p>
          <a:p>
            <a:pPr marL="457200" indent="-457200"/>
            <a:r>
              <a:rPr lang="en-CA">
                <a:cs typeface="Calibri"/>
              </a:rPr>
              <a:t>Training from scratch is better</a:t>
            </a:r>
          </a:p>
          <a:p>
            <a:pPr lvl="1"/>
            <a:r>
              <a:rPr lang="en-CA">
                <a:cs typeface="Calibri"/>
              </a:rPr>
              <a:t>No playing cards or something that resemble it on ImageNet dataset</a:t>
            </a:r>
          </a:p>
          <a:p>
            <a:pPr lvl="1"/>
            <a:endParaRPr lang="en-CA">
              <a:cs typeface="Calibri"/>
            </a:endParaRPr>
          </a:p>
          <a:p>
            <a:pPr marL="457200" indent="-457200"/>
            <a:r>
              <a:rPr lang="en-CA" err="1">
                <a:cs typeface="Calibri"/>
              </a:rPr>
              <a:t>EfficientNet</a:t>
            </a:r>
            <a:r>
              <a:rPr lang="en-CA">
                <a:cs typeface="Calibri"/>
              </a:rPr>
              <a:t> and Resnet yielded the best results</a:t>
            </a:r>
            <a:endParaRPr lang="en-CA"/>
          </a:p>
          <a:p>
            <a:pPr lvl="1"/>
            <a:r>
              <a:rPr lang="en-CA">
                <a:cs typeface="Calibri"/>
              </a:rPr>
              <a:t>Skipped connections, batch normalizations, </a:t>
            </a:r>
            <a:r>
              <a:rPr lang="en-CA" err="1">
                <a:cs typeface="Calibri"/>
              </a:rPr>
              <a:t>MBConv</a:t>
            </a:r>
            <a:r>
              <a:rPr lang="en-CA">
                <a:cs typeface="Calibri"/>
              </a:rPr>
              <a:t> not present on VGG16 and the custom model</a:t>
            </a:r>
          </a:p>
          <a:p>
            <a:pPr marL="0" indent="0">
              <a:buNone/>
            </a:pPr>
            <a:endParaRPr lang="en-CA">
              <a:cs typeface="Calibri"/>
            </a:endParaRPr>
          </a:p>
        </p:txBody>
      </p:sp>
      <p:sp>
        <p:nvSpPr>
          <p:cNvPr id="4" name="Slide Number Placeholder 3">
            <a:extLst>
              <a:ext uri="{FF2B5EF4-FFF2-40B4-BE49-F238E27FC236}">
                <a16:creationId xmlns:a16="http://schemas.microsoft.com/office/drawing/2014/main" id="{724FA3F3-625E-CA46-8A0A-6A0AF37CFDC8}"/>
              </a:ext>
            </a:extLst>
          </p:cNvPr>
          <p:cNvSpPr>
            <a:spLocks noGrp="1"/>
          </p:cNvSpPr>
          <p:nvPr>
            <p:ph type="sldNum" sz="quarter" idx="12"/>
          </p:nvPr>
        </p:nvSpPr>
        <p:spPr/>
        <p:txBody>
          <a:bodyPr/>
          <a:lstStyle/>
          <a:p>
            <a:fld id="{5C35FCF4-C3EF-BD43-82E0-05BC237DAD2A}" type="slidenum">
              <a:rPr lang="en-US" smtClean="0"/>
              <a:pPr/>
              <a:t>8</a:t>
            </a:fld>
            <a:endParaRPr lang="en-US"/>
          </a:p>
        </p:txBody>
      </p:sp>
      <p:sp>
        <p:nvSpPr>
          <p:cNvPr id="11" name="Title 8">
            <a:extLst>
              <a:ext uri="{FF2B5EF4-FFF2-40B4-BE49-F238E27FC236}">
                <a16:creationId xmlns:a16="http://schemas.microsoft.com/office/drawing/2014/main" id="{AADF3F7A-695C-46C8-9972-AE91B6BC1F9C}"/>
              </a:ext>
            </a:extLst>
          </p:cNvPr>
          <p:cNvSpPr>
            <a:spLocks noGrp="1"/>
          </p:cNvSpPr>
          <p:nvPr>
            <p:ph type="title"/>
          </p:nvPr>
        </p:nvSpPr>
        <p:spPr>
          <a:xfrm>
            <a:off x="562628" y="463968"/>
            <a:ext cx="9724372" cy="1033398"/>
          </a:xfrm>
        </p:spPr>
        <p:txBody>
          <a:bodyPr lIns="91440" tIns="45720" rIns="91440" bIns="45720" anchor="ctr" anchorCtr="0">
            <a:normAutofit/>
          </a:bodyPr>
          <a:lstStyle/>
          <a:p>
            <a:r>
              <a:rPr lang="en-US">
                <a:ea typeface="+mn-lt"/>
                <a:cs typeface="+mn-lt"/>
              </a:rPr>
              <a:t>Discussion – Overall results</a:t>
            </a:r>
            <a:endParaRPr lang="en-US"/>
          </a:p>
        </p:txBody>
      </p:sp>
    </p:spTree>
    <p:extLst>
      <p:ext uri="{BB962C8B-B14F-4D97-AF65-F5344CB8AC3E}">
        <p14:creationId xmlns:p14="http://schemas.microsoft.com/office/powerpoint/2010/main" val="23410648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724FA3F3-625E-CA46-8A0A-6A0AF37CFDC8}"/>
              </a:ext>
            </a:extLst>
          </p:cNvPr>
          <p:cNvSpPr>
            <a:spLocks noGrp="1"/>
          </p:cNvSpPr>
          <p:nvPr>
            <p:ph type="sldNum" sz="quarter" idx="12"/>
          </p:nvPr>
        </p:nvSpPr>
        <p:spPr/>
        <p:txBody>
          <a:bodyPr/>
          <a:lstStyle/>
          <a:p>
            <a:fld id="{5C35FCF4-C3EF-BD43-82E0-05BC237DAD2A}" type="slidenum">
              <a:rPr lang="en-US" smtClean="0"/>
              <a:pPr/>
              <a:t>9</a:t>
            </a:fld>
            <a:endParaRPr lang="en-US"/>
          </a:p>
        </p:txBody>
      </p:sp>
      <p:sp>
        <p:nvSpPr>
          <p:cNvPr id="5" name="Title 4">
            <a:extLst>
              <a:ext uri="{FF2B5EF4-FFF2-40B4-BE49-F238E27FC236}">
                <a16:creationId xmlns:a16="http://schemas.microsoft.com/office/drawing/2014/main" id="{1E496B51-991B-A73D-C539-BD57E2D85CC9}"/>
              </a:ext>
            </a:extLst>
          </p:cNvPr>
          <p:cNvSpPr>
            <a:spLocks noGrp="1"/>
          </p:cNvSpPr>
          <p:nvPr>
            <p:ph type="title"/>
          </p:nvPr>
        </p:nvSpPr>
        <p:spPr/>
        <p:txBody>
          <a:bodyPr lIns="91440" tIns="45720" rIns="91440" bIns="45720" anchor="ctr" anchorCtr="0">
            <a:normAutofit/>
          </a:bodyPr>
          <a:lstStyle/>
          <a:p>
            <a:r>
              <a:rPr lang="en-US">
                <a:cs typeface="Calibri"/>
              </a:rPr>
              <a:t>Discussion - Gradcam Analysis</a:t>
            </a:r>
          </a:p>
        </p:txBody>
      </p:sp>
      <p:pic>
        <p:nvPicPr>
          <p:cNvPr id="8" name="Picture 8" descr="A picture containing shape&#10;&#10;Description automatically generated">
            <a:extLst>
              <a:ext uri="{FF2B5EF4-FFF2-40B4-BE49-F238E27FC236}">
                <a16:creationId xmlns:a16="http://schemas.microsoft.com/office/drawing/2014/main" id="{A8A789D5-5BFC-1CDE-D8A7-FC991920572E}"/>
              </a:ext>
            </a:extLst>
          </p:cNvPr>
          <p:cNvPicPr>
            <a:picLocks noChangeAspect="1"/>
          </p:cNvPicPr>
          <p:nvPr/>
        </p:nvPicPr>
        <p:blipFill>
          <a:blip r:embed="rId3"/>
          <a:stretch>
            <a:fillRect/>
          </a:stretch>
        </p:blipFill>
        <p:spPr>
          <a:xfrm>
            <a:off x="1236569" y="1664922"/>
            <a:ext cx="3829514" cy="4094123"/>
          </a:xfrm>
          <a:prstGeom prst="rect">
            <a:avLst/>
          </a:prstGeom>
        </p:spPr>
      </p:pic>
      <p:pic>
        <p:nvPicPr>
          <p:cNvPr id="9" name="Picture 9" descr="A picture containing graphical user interface&#10;&#10;Description automatically generated">
            <a:extLst>
              <a:ext uri="{FF2B5EF4-FFF2-40B4-BE49-F238E27FC236}">
                <a16:creationId xmlns:a16="http://schemas.microsoft.com/office/drawing/2014/main" id="{14F52D43-CBFA-984C-0224-E3D8881EFF1F}"/>
              </a:ext>
            </a:extLst>
          </p:cNvPr>
          <p:cNvPicPr>
            <a:picLocks noChangeAspect="1"/>
          </p:cNvPicPr>
          <p:nvPr/>
        </p:nvPicPr>
        <p:blipFill>
          <a:blip r:embed="rId4"/>
          <a:stretch>
            <a:fillRect/>
          </a:stretch>
        </p:blipFill>
        <p:spPr>
          <a:xfrm>
            <a:off x="6002166" y="1657931"/>
            <a:ext cx="3978196" cy="4099698"/>
          </a:xfrm>
          <a:prstGeom prst="rect">
            <a:avLst/>
          </a:prstGeom>
        </p:spPr>
      </p:pic>
      <p:sp>
        <p:nvSpPr>
          <p:cNvPr id="12" name="Arrow: Left 11">
            <a:extLst>
              <a:ext uri="{FF2B5EF4-FFF2-40B4-BE49-F238E27FC236}">
                <a16:creationId xmlns:a16="http://schemas.microsoft.com/office/drawing/2014/main" id="{60954914-FC0A-BC71-A206-8BF648F1D15B}"/>
              </a:ext>
            </a:extLst>
          </p:cNvPr>
          <p:cNvSpPr/>
          <p:nvPr/>
        </p:nvSpPr>
        <p:spPr>
          <a:xfrm rot="19320000">
            <a:off x="3909378" y="1831898"/>
            <a:ext cx="1914291" cy="31595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Left 13">
            <a:extLst>
              <a:ext uri="{FF2B5EF4-FFF2-40B4-BE49-F238E27FC236}">
                <a16:creationId xmlns:a16="http://schemas.microsoft.com/office/drawing/2014/main" id="{E9FCD2B0-EE4E-0BA6-2359-D24D87604FEE}"/>
              </a:ext>
            </a:extLst>
          </p:cNvPr>
          <p:cNvSpPr/>
          <p:nvPr/>
        </p:nvSpPr>
        <p:spPr>
          <a:xfrm rot="19320000">
            <a:off x="8829411" y="1903363"/>
            <a:ext cx="1914291" cy="315951"/>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2424634"/>
      </p:ext>
    </p:extLst>
  </p:cSld>
  <p:clrMapOvr>
    <a:masterClrMapping/>
  </p:clrMapOvr>
</p:sld>
</file>

<file path=ppt/theme/theme1.xml><?xml version="1.0" encoding="utf-8"?>
<a:theme xmlns:a="http://schemas.openxmlformats.org/drawingml/2006/main" name="Office Theme">
  <a:themeElements>
    <a:clrScheme name="UCalgary 2">
      <a:dk1>
        <a:srgbClr val="000000"/>
      </a:dk1>
      <a:lt1>
        <a:srgbClr val="FFFFFF"/>
      </a:lt1>
      <a:dk2>
        <a:srgbClr val="8C857B"/>
      </a:dk2>
      <a:lt2>
        <a:srgbClr val="C3BFB6"/>
      </a:lt2>
      <a:accent1>
        <a:srgbClr val="EE2C2A"/>
      </a:accent1>
      <a:accent2>
        <a:srgbClr val="FFA300"/>
      </a:accent2>
      <a:accent3>
        <a:srgbClr val="FF671F"/>
      </a:accent3>
      <a:accent4>
        <a:srgbClr val="46A67B"/>
      </a:accent4>
      <a:accent5>
        <a:srgbClr val="EC0971"/>
      </a:accent5>
      <a:accent6>
        <a:srgbClr val="9C0533"/>
      </a:accent6>
      <a:hlink>
        <a:srgbClr val="D6001C"/>
      </a:hlink>
      <a:folHlink>
        <a:srgbClr val="8C857B"/>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onservative - Widescreen" id="{1FDA4292-5ABC-2347-8AEC-8713E981E356}" vid="{2CAB1A43-65EA-6D44-BFF7-FD9BC8254A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967</Words>
  <Application>Microsoft Office PowerPoint</Application>
  <PresentationFormat>Widescreen</PresentationFormat>
  <Paragraphs>179</Paragraphs>
  <Slides>11</Slides>
  <Notes>8</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Calibri</vt:lpstr>
      <vt:lpstr>Office Theme</vt:lpstr>
      <vt:lpstr>ENEL-645 Term Project</vt:lpstr>
      <vt:lpstr>Introduction</vt:lpstr>
      <vt:lpstr>How Deep Learning Factors In</vt:lpstr>
      <vt:lpstr>Materials and Methods</vt:lpstr>
      <vt:lpstr>Materials and Methods</vt:lpstr>
      <vt:lpstr>Results – Transfer Learning</vt:lpstr>
      <vt:lpstr>Results – Training Entire Model</vt:lpstr>
      <vt:lpstr>Discussion – Overall results</vt:lpstr>
      <vt:lpstr>Discussion - Gradcam Analysis</vt:lpstr>
      <vt:lpstr>Future Work</vt:lpstr>
      <vt:lpstr>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zbhavyai</cp:lastModifiedBy>
  <cp:revision>4</cp:revision>
  <dcterms:created xsi:type="dcterms:W3CDTF">2022-03-31T00:58:27Z</dcterms:created>
  <dcterms:modified xsi:type="dcterms:W3CDTF">2022-04-26T01:07:37Z</dcterms:modified>
</cp:coreProperties>
</file>

<file path=docProps/thumbnail.jpeg>
</file>